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8" r:id="rId10"/>
    <p:sldId id="267" r:id="rId11"/>
    <p:sldId id="271" r:id="rId12"/>
    <p:sldId id="270" r:id="rId13"/>
    <p:sldId id="273" r:id="rId14"/>
    <p:sldId id="266" r:id="rId15"/>
    <p:sldId id="264" r:id="rId16"/>
    <p:sldId id="265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559F0BB-C517-47FB-76BF-E041BA884B42}" name="Jones, Kaylei, PSIA" initials="K." userId="S::Kaylei.Jones@psia.nm.gov::e29c987d-c0ba-46ea-a3e4-7f829d96db9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8AAEFE6-C919-40D0-B0CF-68F71BDA6137}" v="28" dt="2026-08-11T19:57:20.14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6" d="100"/>
          <a:sy n="116" d="100"/>
        </p:scale>
        <p:origin x="27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8/10/relationships/authors" Target="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nes, Kaylei, PSIA" userId="e29c987d-c0ba-46ea-a3e4-7f829d96db99" providerId="ADAL" clId="{FF052A87-8C72-4216-9D00-35A1D4DDC610}"/>
    <pc:docChg chg="undo custSel delSld modSld">
      <pc:chgData name="Jones, Kaylei, PSIA" userId="e29c987d-c0ba-46ea-a3e4-7f829d96db99" providerId="ADAL" clId="{FF052A87-8C72-4216-9D00-35A1D4DDC610}" dt="2026-08-11T21:51:03.841" v="2591" actId="1076"/>
      <pc:docMkLst>
        <pc:docMk/>
      </pc:docMkLst>
      <pc:sldChg chg="addSp delSp modSp mod">
        <pc:chgData name="Jones, Kaylei, PSIA" userId="e29c987d-c0ba-46ea-a3e4-7f829d96db99" providerId="ADAL" clId="{FF052A87-8C72-4216-9D00-35A1D4DDC610}" dt="2026-08-11T16:47:48.904" v="1380" actId="20577"/>
        <pc:sldMkLst>
          <pc:docMk/>
          <pc:sldMk cId="0" sldId="257"/>
        </pc:sldMkLst>
        <pc:spChg chg="mod">
          <ac:chgData name="Jones, Kaylei, PSIA" userId="e29c987d-c0ba-46ea-a3e4-7f829d96db99" providerId="ADAL" clId="{FF052A87-8C72-4216-9D00-35A1D4DDC610}" dt="2026-08-11T16:47:48.904" v="1380" actId="20577"/>
          <ac:spMkLst>
            <pc:docMk/>
            <pc:sldMk cId="0" sldId="257"/>
            <ac:spMk id="4" creationId="{00000000-0000-0000-0000-000000000000}"/>
          </ac:spMkLst>
        </pc:spChg>
        <pc:spChg chg="mod">
          <ac:chgData name="Jones, Kaylei, PSIA" userId="e29c987d-c0ba-46ea-a3e4-7f829d96db99" providerId="ADAL" clId="{FF052A87-8C72-4216-9D00-35A1D4DDC610}" dt="2026-08-11T14:22:56.337" v="460" actId="1076"/>
          <ac:spMkLst>
            <pc:docMk/>
            <pc:sldMk cId="0" sldId="257"/>
            <ac:spMk id="5" creationId="{00000000-0000-0000-0000-000000000000}"/>
          </ac:spMkLst>
        </pc:spChg>
        <pc:spChg chg="del mod">
          <ac:chgData name="Jones, Kaylei, PSIA" userId="e29c987d-c0ba-46ea-a3e4-7f829d96db99" providerId="ADAL" clId="{FF052A87-8C72-4216-9D00-35A1D4DDC610}" dt="2026-08-11T14:22:46.953" v="457" actId="478"/>
          <ac:spMkLst>
            <pc:docMk/>
            <pc:sldMk cId="0" sldId="257"/>
            <ac:spMk id="6" creationId="{00000000-0000-0000-0000-000000000000}"/>
          </ac:spMkLst>
        </pc:spChg>
        <pc:spChg chg="add mod">
          <ac:chgData name="Jones, Kaylei, PSIA" userId="e29c987d-c0ba-46ea-a3e4-7f829d96db99" providerId="ADAL" clId="{FF052A87-8C72-4216-9D00-35A1D4DDC610}" dt="2026-08-11T14:22:58.975" v="461" actId="1076"/>
          <ac:spMkLst>
            <pc:docMk/>
            <pc:sldMk cId="0" sldId="257"/>
            <ac:spMk id="8" creationId="{B3C112CE-4B70-6339-239E-F1FCFB8601C7}"/>
          </ac:spMkLst>
        </pc:spChg>
      </pc:sldChg>
      <pc:sldChg chg="modSp mod">
        <pc:chgData name="Jones, Kaylei, PSIA" userId="e29c987d-c0ba-46ea-a3e4-7f829d96db99" providerId="ADAL" clId="{FF052A87-8C72-4216-9D00-35A1D4DDC610}" dt="2026-08-11T16:47:45.119" v="1379" actId="20577"/>
        <pc:sldMkLst>
          <pc:docMk/>
          <pc:sldMk cId="0" sldId="258"/>
        </pc:sldMkLst>
        <pc:spChg chg="mod">
          <ac:chgData name="Jones, Kaylei, PSIA" userId="e29c987d-c0ba-46ea-a3e4-7f829d96db99" providerId="ADAL" clId="{FF052A87-8C72-4216-9D00-35A1D4DDC610}" dt="2026-08-11T16:47:45.119" v="1379" actId="20577"/>
          <ac:spMkLst>
            <pc:docMk/>
            <pc:sldMk cId="0" sldId="258"/>
            <ac:spMk id="4" creationId="{00000000-0000-0000-0000-000000000000}"/>
          </ac:spMkLst>
        </pc:spChg>
        <pc:spChg chg="mod">
          <ac:chgData name="Jones, Kaylei, PSIA" userId="e29c987d-c0ba-46ea-a3e4-7f829d96db99" providerId="ADAL" clId="{FF052A87-8C72-4216-9D00-35A1D4DDC610}" dt="2026-08-11T14:24:11.890" v="462" actId="1076"/>
          <ac:spMkLst>
            <pc:docMk/>
            <pc:sldMk cId="0" sldId="258"/>
            <ac:spMk id="5" creationId="{00000000-0000-0000-0000-000000000000}"/>
          </ac:spMkLst>
        </pc:spChg>
        <pc:spChg chg="mod">
          <ac:chgData name="Jones, Kaylei, PSIA" userId="e29c987d-c0ba-46ea-a3e4-7f829d96db99" providerId="ADAL" clId="{FF052A87-8C72-4216-9D00-35A1D4DDC610}" dt="2026-07-22T22:49:09.377" v="93" actId="6549"/>
          <ac:spMkLst>
            <pc:docMk/>
            <pc:sldMk cId="0" sldId="258"/>
            <ac:spMk id="6" creationId="{00000000-0000-0000-0000-000000000000}"/>
          </ac:spMkLst>
        </pc:spChg>
        <pc:spChg chg="mod">
          <ac:chgData name="Jones, Kaylei, PSIA" userId="e29c987d-c0ba-46ea-a3e4-7f829d96db99" providerId="ADAL" clId="{FF052A87-8C72-4216-9D00-35A1D4DDC610}" dt="2026-07-22T22:49:00.259" v="91" actId="207"/>
          <ac:spMkLst>
            <pc:docMk/>
            <pc:sldMk cId="0" sldId="258"/>
            <ac:spMk id="7" creationId="{373894A0-B869-6085-5027-F9C85C56576F}"/>
          </ac:spMkLst>
        </pc:spChg>
      </pc:sldChg>
      <pc:sldChg chg="addSp delSp modSp mod">
        <pc:chgData name="Jones, Kaylei, PSIA" userId="e29c987d-c0ba-46ea-a3e4-7f829d96db99" providerId="ADAL" clId="{FF052A87-8C72-4216-9D00-35A1D4DDC610}" dt="2026-08-11T21:47:28.575" v="2532" actId="20577"/>
        <pc:sldMkLst>
          <pc:docMk/>
          <pc:sldMk cId="0" sldId="259"/>
        </pc:sldMkLst>
        <pc:spChg chg="mod">
          <ac:chgData name="Jones, Kaylei, PSIA" userId="e29c987d-c0ba-46ea-a3e4-7f829d96db99" providerId="ADAL" clId="{FF052A87-8C72-4216-9D00-35A1D4DDC610}" dt="2026-08-11T21:47:28.575" v="2532" actId="20577"/>
          <ac:spMkLst>
            <pc:docMk/>
            <pc:sldMk cId="0" sldId="259"/>
            <ac:spMk id="4" creationId="{00000000-0000-0000-0000-000000000000}"/>
          </ac:spMkLst>
        </pc:spChg>
        <pc:spChg chg="mod">
          <ac:chgData name="Jones, Kaylei, PSIA" userId="e29c987d-c0ba-46ea-a3e4-7f829d96db99" providerId="ADAL" clId="{FF052A87-8C72-4216-9D00-35A1D4DDC610}" dt="2026-08-11T14:25:19.378" v="475" actId="1076"/>
          <ac:spMkLst>
            <pc:docMk/>
            <pc:sldMk cId="0" sldId="259"/>
            <ac:spMk id="5" creationId="{00000000-0000-0000-0000-000000000000}"/>
          </ac:spMkLst>
        </pc:spChg>
        <pc:spChg chg="del mod">
          <ac:chgData name="Jones, Kaylei, PSIA" userId="e29c987d-c0ba-46ea-a3e4-7f829d96db99" providerId="ADAL" clId="{FF052A87-8C72-4216-9D00-35A1D4DDC610}" dt="2026-08-11T14:25:12.668" v="472" actId="478"/>
          <ac:spMkLst>
            <pc:docMk/>
            <pc:sldMk cId="0" sldId="259"/>
            <ac:spMk id="6" creationId="{00000000-0000-0000-0000-000000000000}"/>
          </ac:spMkLst>
        </pc:spChg>
        <pc:spChg chg="add mod">
          <ac:chgData name="Jones, Kaylei, PSIA" userId="e29c987d-c0ba-46ea-a3e4-7f829d96db99" providerId="ADAL" clId="{FF052A87-8C72-4216-9D00-35A1D4DDC610}" dt="2026-08-11T14:25:15.648" v="474" actId="1076"/>
          <ac:spMkLst>
            <pc:docMk/>
            <pc:sldMk cId="0" sldId="259"/>
            <ac:spMk id="8" creationId="{FDE69BCF-1F4C-7200-8CEF-3638CDD20CEF}"/>
          </ac:spMkLst>
        </pc:spChg>
      </pc:sldChg>
      <pc:sldChg chg="modSp mod">
        <pc:chgData name="Jones, Kaylei, PSIA" userId="e29c987d-c0ba-46ea-a3e4-7f829d96db99" providerId="ADAL" clId="{FF052A87-8C72-4216-9D00-35A1D4DDC610}" dt="2026-08-11T21:49:26.964" v="2556" actId="2711"/>
        <pc:sldMkLst>
          <pc:docMk/>
          <pc:sldMk cId="0" sldId="260"/>
        </pc:sldMkLst>
        <pc:spChg chg="mod">
          <ac:chgData name="Jones, Kaylei, PSIA" userId="e29c987d-c0ba-46ea-a3e4-7f829d96db99" providerId="ADAL" clId="{FF052A87-8C72-4216-9D00-35A1D4DDC610}" dt="2026-08-11T16:47:41.916" v="1378" actId="20577"/>
          <ac:spMkLst>
            <pc:docMk/>
            <pc:sldMk cId="0" sldId="260"/>
            <ac:spMk id="4" creationId="{00000000-0000-0000-0000-000000000000}"/>
          </ac:spMkLst>
        </pc:spChg>
        <pc:spChg chg="mod">
          <ac:chgData name="Jones, Kaylei, PSIA" userId="e29c987d-c0ba-46ea-a3e4-7f829d96db99" providerId="ADAL" clId="{FF052A87-8C72-4216-9D00-35A1D4DDC610}" dt="2026-08-11T21:49:26.964" v="2556" actId="2711"/>
          <ac:spMkLst>
            <pc:docMk/>
            <pc:sldMk cId="0" sldId="260"/>
            <ac:spMk id="5" creationId="{00000000-0000-0000-0000-000000000000}"/>
          </ac:spMkLst>
        </pc:spChg>
        <pc:spChg chg="mod">
          <ac:chgData name="Jones, Kaylei, PSIA" userId="e29c987d-c0ba-46ea-a3e4-7f829d96db99" providerId="ADAL" clId="{FF052A87-8C72-4216-9D00-35A1D4DDC610}" dt="2026-08-11T14:26:05.615" v="482" actId="1076"/>
          <ac:spMkLst>
            <pc:docMk/>
            <pc:sldMk cId="0" sldId="260"/>
            <ac:spMk id="6" creationId="{00000000-0000-0000-0000-000000000000}"/>
          </ac:spMkLst>
        </pc:spChg>
      </pc:sldChg>
      <pc:sldChg chg="addSp delSp modSp mod">
        <pc:chgData name="Jones, Kaylei, PSIA" userId="e29c987d-c0ba-46ea-a3e4-7f829d96db99" providerId="ADAL" clId="{FF052A87-8C72-4216-9D00-35A1D4DDC610}" dt="2026-08-11T21:49:33.019" v="2558" actId="2711"/>
        <pc:sldMkLst>
          <pc:docMk/>
          <pc:sldMk cId="0" sldId="261"/>
        </pc:sldMkLst>
        <pc:spChg chg="mod">
          <ac:chgData name="Jones, Kaylei, PSIA" userId="e29c987d-c0ba-46ea-a3e4-7f829d96db99" providerId="ADAL" clId="{FF052A87-8C72-4216-9D00-35A1D4DDC610}" dt="2026-08-11T16:47:38.553" v="1377" actId="20577"/>
          <ac:spMkLst>
            <pc:docMk/>
            <pc:sldMk cId="0" sldId="261"/>
            <ac:spMk id="4" creationId="{00000000-0000-0000-0000-000000000000}"/>
          </ac:spMkLst>
        </pc:spChg>
        <pc:spChg chg="mod">
          <ac:chgData name="Jones, Kaylei, PSIA" userId="e29c987d-c0ba-46ea-a3e4-7f829d96db99" providerId="ADAL" clId="{FF052A87-8C72-4216-9D00-35A1D4DDC610}" dt="2026-08-11T21:49:33.019" v="2558" actId="2711"/>
          <ac:spMkLst>
            <pc:docMk/>
            <pc:sldMk cId="0" sldId="261"/>
            <ac:spMk id="5" creationId="{00000000-0000-0000-0000-000000000000}"/>
          </ac:spMkLst>
        </pc:spChg>
        <pc:spChg chg="add mod">
          <ac:chgData name="Jones, Kaylei, PSIA" userId="e29c987d-c0ba-46ea-a3e4-7f829d96db99" providerId="ADAL" clId="{FF052A87-8C72-4216-9D00-35A1D4DDC610}" dt="2026-08-11T14:26:54.021" v="489" actId="1076"/>
          <ac:spMkLst>
            <pc:docMk/>
            <pc:sldMk cId="0" sldId="261"/>
            <ac:spMk id="12" creationId="{0E3F4593-7BE1-7F89-BF30-697713A97005}"/>
          </ac:spMkLst>
        </pc:spChg>
        <pc:picChg chg="mod">
          <ac:chgData name="Jones, Kaylei, PSIA" userId="e29c987d-c0ba-46ea-a3e4-7f829d96db99" providerId="ADAL" clId="{FF052A87-8C72-4216-9D00-35A1D4DDC610}" dt="2026-08-11T15:11:56.550" v="498" actId="1362"/>
          <ac:picMkLst>
            <pc:docMk/>
            <pc:sldMk cId="0" sldId="261"/>
            <ac:picMk id="8" creationId="{EFAB6DC0-EC6A-97BB-A296-83FA28F18F85}"/>
          </ac:picMkLst>
        </pc:picChg>
        <pc:cxnChg chg="mod">
          <ac:chgData name="Jones, Kaylei, PSIA" userId="e29c987d-c0ba-46ea-a3e4-7f829d96db99" providerId="ADAL" clId="{FF052A87-8C72-4216-9D00-35A1D4DDC610}" dt="2026-08-11T14:26:44.493" v="486" actId="14100"/>
          <ac:cxnSpMkLst>
            <pc:docMk/>
            <pc:sldMk cId="0" sldId="261"/>
            <ac:cxnSpMk id="9" creationId="{E31AC306-6F37-6A19-B3C7-301B30D7B7AF}"/>
          </ac:cxnSpMkLst>
        </pc:cxnChg>
        <pc:cxnChg chg="del mod">
          <ac:chgData name="Jones, Kaylei, PSIA" userId="e29c987d-c0ba-46ea-a3e4-7f829d96db99" providerId="ADAL" clId="{FF052A87-8C72-4216-9D00-35A1D4DDC610}" dt="2026-08-11T14:26:47.318" v="487" actId="478"/>
          <ac:cxnSpMkLst>
            <pc:docMk/>
            <pc:sldMk cId="0" sldId="261"/>
            <ac:cxnSpMk id="11" creationId="{B6F7BD71-72CF-0D01-9397-46EB1EFED18D}"/>
          </ac:cxnSpMkLst>
        </pc:cxnChg>
      </pc:sldChg>
      <pc:sldChg chg="addSp delSp modSp mod">
        <pc:chgData name="Jones, Kaylei, PSIA" userId="e29c987d-c0ba-46ea-a3e4-7f829d96db99" providerId="ADAL" clId="{FF052A87-8C72-4216-9D00-35A1D4DDC610}" dt="2026-08-11T16:47:34.682" v="1376" actId="20577"/>
        <pc:sldMkLst>
          <pc:docMk/>
          <pc:sldMk cId="0" sldId="262"/>
        </pc:sldMkLst>
        <pc:spChg chg="mod">
          <ac:chgData name="Jones, Kaylei, PSIA" userId="e29c987d-c0ba-46ea-a3e4-7f829d96db99" providerId="ADAL" clId="{FF052A87-8C72-4216-9D00-35A1D4DDC610}" dt="2026-08-11T16:47:34.682" v="1376" actId="20577"/>
          <ac:spMkLst>
            <pc:docMk/>
            <pc:sldMk cId="0" sldId="262"/>
            <ac:spMk id="4" creationId="{00000000-0000-0000-0000-000000000000}"/>
          </ac:spMkLst>
        </pc:spChg>
        <pc:spChg chg="mod">
          <ac:chgData name="Jones, Kaylei, PSIA" userId="e29c987d-c0ba-46ea-a3e4-7f829d96db99" providerId="ADAL" clId="{FF052A87-8C72-4216-9D00-35A1D4DDC610}" dt="2026-08-11T15:18:02.755" v="547" actId="1076"/>
          <ac:spMkLst>
            <pc:docMk/>
            <pc:sldMk cId="0" sldId="262"/>
            <ac:spMk id="5" creationId="{00000000-0000-0000-0000-000000000000}"/>
          </ac:spMkLst>
        </pc:spChg>
        <pc:spChg chg="mod">
          <ac:chgData name="Jones, Kaylei, PSIA" userId="e29c987d-c0ba-46ea-a3e4-7f829d96db99" providerId="ADAL" clId="{FF052A87-8C72-4216-9D00-35A1D4DDC610}" dt="2026-08-11T15:17:50.052" v="544" actId="1076"/>
          <ac:spMkLst>
            <pc:docMk/>
            <pc:sldMk cId="0" sldId="262"/>
            <ac:spMk id="6" creationId="{00000000-0000-0000-0000-000000000000}"/>
          </ac:spMkLst>
        </pc:spChg>
        <pc:spChg chg="add mod">
          <ac:chgData name="Jones, Kaylei, PSIA" userId="e29c987d-c0ba-46ea-a3e4-7f829d96db99" providerId="ADAL" clId="{FF052A87-8C72-4216-9D00-35A1D4DDC610}" dt="2026-08-11T15:18:23.700" v="557" actId="1038"/>
          <ac:spMkLst>
            <pc:docMk/>
            <pc:sldMk cId="0" sldId="262"/>
            <ac:spMk id="12" creationId="{3D5D2ED3-278B-9D30-E63B-781B274111D1}"/>
          </ac:spMkLst>
        </pc:spChg>
        <pc:spChg chg="add mod">
          <ac:chgData name="Jones, Kaylei, PSIA" userId="e29c987d-c0ba-46ea-a3e4-7f829d96db99" providerId="ADAL" clId="{FF052A87-8C72-4216-9D00-35A1D4DDC610}" dt="2026-08-11T15:18:37.002" v="559" actId="1076"/>
          <ac:spMkLst>
            <pc:docMk/>
            <pc:sldMk cId="0" sldId="262"/>
            <ac:spMk id="17" creationId="{ED7DC681-04B0-B871-0D05-006FF0DCBC0D}"/>
          </ac:spMkLst>
        </pc:spChg>
        <pc:spChg chg="add mod">
          <ac:chgData name="Jones, Kaylei, PSIA" userId="e29c987d-c0ba-46ea-a3e4-7f829d96db99" providerId="ADAL" clId="{FF052A87-8C72-4216-9D00-35A1D4DDC610}" dt="2026-08-11T15:23:03.001" v="568" actId="1076"/>
          <ac:spMkLst>
            <pc:docMk/>
            <pc:sldMk cId="0" sldId="262"/>
            <ac:spMk id="20" creationId="{78B12161-9C2E-DE71-88BC-AAD4058DD581}"/>
          </ac:spMkLst>
        </pc:spChg>
        <pc:picChg chg="mod modCrop">
          <ac:chgData name="Jones, Kaylei, PSIA" userId="e29c987d-c0ba-46ea-a3e4-7f829d96db99" providerId="ADAL" clId="{FF052A87-8C72-4216-9D00-35A1D4DDC610}" dt="2026-08-11T15:17:34.364" v="541" actId="1076"/>
          <ac:picMkLst>
            <pc:docMk/>
            <pc:sldMk cId="0" sldId="262"/>
            <ac:picMk id="13" creationId="{288A0A96-00B0-0525-5D37-781366F844B3}"/>
          </ac:picMkLst>
        </pc:picChg>
        <pc:picChg chg="mod modCrop">
          <ac:chgData name="Jones, Kaylei, PSIA" userId="e29c987d-c0ba-46ea-a3e4-7f829d96db99" providerId="ADAL" clId="{FF052A87-8C72-4216-9D00-35A1D4DDC610}" dt="2026-08-11T15:17:36.938" v="542" actId="1076"/>
          <ac:picMkLst>
            <pc:docMk/>
            <pc:sldMk cId="0" sldId="262"/>
            <ac:picMk id="14" creationId="{3BD4F200-8D32-E77B-5A26-32C07E338981}"/>
          </ac:picMkLst>
        </pc:picChg>
        <pc:cxnChg chg="mod">
          <ac:chgData name="Jones, Kaylei, PSIA" userId="e29c987d-c0ba-46ea-a3e4-7f829d96db99" providerId="ADAL" clId="{FF052A87-8C72-4216-9D00-35A1D4DDC610}" dt="2026-08-11T15:19:02.384" v="563" actId="14100"/>
          <ac:cxnSpMkLst>
            <pc:docMk/>
            <pc:sldMk cId="0" sldId="262"/>
            <ac:cxnSpMk id="15" creationId="{7C893E64-9CBB-3127-CD2A-6C80F32B9A44}"/>
          </ac:cxnSpMkLst>
        </pc:cxnChg>
        <pc:cxnChg chg="del mod">
          <ac:chgData name="Jones, Kaylei, PSIA" userId="e29c987d-c0ba-46ea-a3e4-7f829d96db99" providerId="ADAL" clId="{FF052A87-8C72-4216-9D00-35A1D4DDC610}" dt="2026-08-11T15:16:13.365" v="528" actId="478"/>
          <ac:cxnSpMkLst>
            <pc:docMk/>
            <pc:sldMk cId="0" sldId="262"/>
            <ac:cxnSpMk id="18" creationId="{D76E2F1C-D3AB-8FA6-51B0-1787E4671430}"/>
          </ac:cxnSpMkLst>
        </pc:cxnChg>
      </pc:sldChg>
      <pc:sldChg chg="addSp delSp modSp mod">
        <pc:chgData name="Jones, Kaylei, PSIA" userId="e29c987d-c0ba-46ea-a3e4-7f829d96db99" providerId="ADAL" clId="{FF052A87-8C72-4216-9D00-35A1D4DDC610}" dt="2026-08-11T19:54:36.008" v="2488" actId="1036"/>
        <pc:sldMkLst>
          <pc:docMk/>
          <pc:sldMk cId="0" sldId="263"/>
        </pc:sldMkLst>
        <pc:spChg chg="mod">
          <ac:chgData name="Jones, Kaylei, PSIA" userId="e29c987d-c0ba-46ea-a3e4-7f829d96db99" providerId="ADAL" clId="{FF052A87-8C72-4216-9D00-35A1D4DDC610}" dt="2026-08-11T16:47:32.269" v="1375" actId="20577"/>
          <ac:spMkLst>
            <pc:docMk/>
            <pc:sldMk cId="0" sldId="263"/>
            <ac:spMk id="4" creationId="{00000000-0000-0000-0000-000000000000}"/>
          </ac:spMkLst>
        </pc:spChg>
        <pc:spChg chg="mod">
          <ac:chgData name="Jones, Kaylei, PSIA" userId="e29c987d-c0ba-46ea-a3e4-7f829d96db99" providerId="ADAL" clId="{FF052A87-8C72-4216-9D00-35A1D4DDC610}" dt="2026-08-11T19:54:36.008" v="2488" actId="1036"/>
          <ac:spMkLst>
            <pc:docMk/>
            <pc:sldMk cId="0" sldId="263"/>
            <ac:spMk id="5" creationId="{00000000-0000-0000-0000-000000000000}"/>
          </ac:spMkLst>
        </pc:spChg>
        <pc:spChg chg="mod">
          <ac:chgData name="Jones, Kaylei, PSIA" userId="e29c987d-c0ba-46ea-a3e4-7f829d96db99" providerId="ADAL" clId="{FF052A87-8C72-4216-9D00-35A1D4DDC610}" dt="2026-08-11T16:46:00.222" v="1356" actId="1076"/>
          <ac:spMkLst>
            <pc:docMk/>
            <pc:sldMk cId="0" sldId="263"/>
            <ac:spMk id="6" creationId="{00000000-0000-0000-0000-000000000000}"/>
          </ac:spMkLst>
        </pc:spChg>
        <pc:spChg chg="add mod">
          <ac:chgData name="Jones, Kaylei, PSIA" userId="e29c987d-c0ba-46ea-a3e4-7f829d96db99" providerId="ADAL" clId="{FF052A87-8C72-4216-9D00-35A1D4DDC610}" dt="2026-08-11T19:54:30.820" v="2479" actId="1035"/>
          <ac:spMkLst>
            <pc:docMk/>
            <pc:sldMk cId="0" sldId="263"/>
            <ac:spMk id="10" creationId="{005F909B-326E-BB9C-F78F-43059F8B22D4}"/>
          </ac:spMkLst>
        </pc:spChg>
        <pc:spChg chg="mod ord">
          <ac:chgData name="Jones, Kaylei, PSIA" userId="e29c987d-c0ba-46ea-a3e4-7f829d96db99" providerId="ADAL" clId="{FF052A87-8C72-4216-9D00-35A1D4DDC610}" dt="2026-08-11T16:12:46.643" v="1187" actId="1037"/>
          <ac:spMkLst>
            <pc:docMk/>
            <pc:sldMk cId="0" sldId="263"/>
            <ac:spMk id="14" creationId="{99F70D64-9A93-8EBD-4882-F5306A62C644}"/>
          </ac:spMkLst>
        </pc:spChg>
        <pc:spChg chg="mod">
          <ac:chgData name="Jones, Kaylei, PSIA" userId="e29c987d-c0ba-46ea-a3e4-7f829d96db99" providerId="ADAL" clId="{FF052A87-8C72-4216-9D00-35A1D4DDC610}" dt="2026-08-11T16:12:16.715" v="1175" actId="14100"/>
          <ac:spMkLst>
            <pc:docMk/>
            <pc:sldMk cId="0" sldId="263"/>
            <ac:spMk id="15" creationId="{8207AF8B-25E6-CB65-95B3-A61F4D498226}"/>
          </ac:spMkLst>
        </pc:spChg>
        <pc:spChg chg="add mod">
          <ac:chgData name="Jones, Kaylei, PSIA" userId="e29c987d-c0ba-46ea-a3e4-7f829d96db99" providerId="ADAL" clId="{FF052A87-8C72-4216-9D00-35A1D4DDC610}" dt="2026-08-11T19:54:30.820" v="2479" actId="1035"/>
          <ac:spMkLst>
            <pc:docMk/>
            <pc:sldMk cId="0" sldId="263"/>
            <ac:spMk id="17" creationId="{8EB3577D-A656-8E32-E87E-0A8222FBDF94}"/>
          </ac:spMkLst>
        </pc:spChg>
        <pc:spChg chg="add mod">
          <ac:chgData name="Jones, Kaylei, PSIA" userId="e29c987d-c0ba-46ea-a3e4-7f829d96db99" providerId="ADAL" clId="{FF052A87-8C72-4216-9D00-35A1D4DDC610}" dt="2026-08-11T19:54:30.820" v="2479" actId="1035"/>
          <ac:spMkLst>
            <pc:docMk/>
            <pc:sldMk cId="0" sldId="263"/>
            <ac:spMk id="20" creationId="{C51E24F2-5CB3-C53E-072A-9003B7E964CE}"/>
          </ac:spMkLst>
        </pc:spChg>
        <pc:spChg chg="add mod">
          <ac:chgData name="Jones, Kaylei, PSIA" userId="e29c987d-c0ba-46ea-a3e4-7f829d96db99" providerId="ADAL" clId="{FF052A87-8C72-4216-9D00-35A1D4DDC610}" dt="2026-08-11T19:54:30.820" v="2479" actId="1035"/>
          <ac:spMkLst>
            <pc:docMk/>
            <pc:sldMk cId="0" sldId="263"/>
            <ac:spMk id="22" creationId="{135645E6-952F-D654-68F3-3D723C6B0D2E}"/>
          </ac:spMkLst>
        </pc:spChg>
        <pc:spChg chg="add mod">
          <ac:chgData name="Jones, Kaylei, PSIA" userId="e29c987d-c0ba-46ea-a3e4-7f829d96db99" providerId="ADAL" clId="{FF052A87-8C72-4216-9D00-35A1D4DDC610}" dt="2026-08-11T19:54:30.820" v="2479" actId="1035"/>
          <ac:spMkLst>
            <pc:docMk/>
            <pc:sldMk cId="0" sldId="263"/>
            <ac:spMk id="24" creationId="{F5402298-ADAA-3894-DE5C-CC86B8AB899E}"/>
          </ac:spMkLst>
        </pc:spChg>
        <pc:grpChg chg="mod">
          <ac:chgData name="Jones, Kaylei, PSIA" userId="e29c987d-c0ba-46ea-a3e4-7f829d96db99" providerId="ADAL" clId="{FF052A87-8C72-4216-9D00-35A1D4DDC610}" dt="2026-08-11T19:54:30.820" v="2479" actId="1035"/>
          <ac:grpSpMkLst>
            <pc:docMk/>
            <pc:sldMk cId="0" sldId="263"/>
            <ac:grpSpMk id="12" creationId="{E8E61260-7CE0-84B7-145F-66B5035E8B74}"/>
          </ac:grpSpMkLst>
        </pc:grpChg>
        <pc:picChg chg="add mod ord">
          <ac:chgData name="Jones, Kaylei, PSIA" userId="e29c987d-c0ba-46ea-a3e4-7f829d96db99" providerId="ADAL" clId="{FF052A87-8C72-4216-9D00-35A1D4DDC610}" dt="2026-08-11T19:54:30.820" v="2479" actId="1035"/>
          <ac:picMkLst>
            <pc:docMk/>
            <pc:sldMk cId="0" sldId="263"/>
            <ac:picMk id="8" creationId="{4FCD97B2-1E61-84F5-F215-191EF7857315}"/>
          </ac:picMkLst>
        </pc:picChg>
        <pc:picChg chg="del mod">
          <ac:chgData name="Jones, Kaylei, PSIA" userId="e29c987d-c0ba-46ea-a3e4-7f829d96db99" providerId="ADAL" clId="{FF052A87-8C72-4216-9D00-35A1D4DDC610}" dt="2026-08-11T15:28:52.060" v="692" actId="478"/>
          <ac:picMkLst>
            <pc:docMk/>
            <pc:sldMk cId="0" sldId="263"/>
            <ac:picMk id="13" creationId="{D1318E3F-5D55-9B62-EE7B-2B46B8D5FB8B}"/>
          </ac:picMkLst>
        </pc:picChg>
        <pc:cxnChg chg="del mod">
          <ac:chgData name="Jones, Kaylei, PSIA" userId="e29c987d-c0ba-46ea-a3e4-7f829d96db99" providerId="ADAL" clId="{FF052A87-8C72-4216-9D00-35A1D4DDC610}" dt="2026-08-11T15:57:51.513" v="765" actId="478"/>
          <ac:cxnSpMkLst>
            <pc:docMk/>
            <pc:sldMk cId="0" sldId="263"/>
            <ac:cxnSpMk id="16" creationId="{71CE5167-EC6B-3FDF-71BE-F28FEC74FB07}"/>
          </ac:cxnSpMkLst>
        </pc:cxnChg>
        <pc:cxnChg chg="del">
          <ac:chgData name="Jones, Kaylei, PSIA" userId="e29c987d-c0ba-46ea-a3e4-7f829d96db99" providerId="ADAL" clId="{FF052A87-8C72-4216-9D00-35A1D4DDC610}" dt="2026-08-11T15:57:49.990" v="764" actId="478"/>
          <ac:cxnSpMkLst>
            <pc:docMk/>
            <pc:sldMk cId="0" sldId="263"/>
            <ac:cxnSpMk id="19" creationId="{92FF4CD8-E999-95F6-F533-CB196E657700}"/>
          </ac:cxnSpMkLst>
        </pc:cxnChg>
      </pc:sldChg>
      <pc:sldChg chg="modSp mod">
        <pc:chgData name="Jones, Kaylei, PSIA" userId="e29c987d-c0ba-46ea-a3e4-7f829d96db99" providerId="ADAL" clId="{FF052A87-8C72-4216-9D00-35A1D4DDC610}" dt="2026-08-11T19:36:53.940" v="2248" actId="20577"/>
        <pc:sldMkLst>
          <pc:docMk/>
          <pc:sldMk cId="0" sldId="264"/>
        </pc:sldMkLst>
        <pc:spChg chg="mod">
          <ac:chgData name="Jones, Kaylei, PSIA" userId="e29c987d-c0ba-46ea-a3e4-7f829d96db99" providerId="ADAL" clId="{FF052A87-8C72-4216-9D00-35A1D4DDC610}" dt="2026-08-11T16:47:01.823" v="1368" actId="20577"/>
          <ac:spMkLst>
            <pc:docMk/>
            <pc:sldMk cId="0" sldId="264"/>
            <ac:spMk id="4" creationId="{00000000-0000-0000-0000-000000000000}"/>
          </ac:spMkLst>
        </pc:spChg>
        <pc:spChg chg="mod">
          <ac:chgData name="Jones, Kaylei, PSIA" userId="e29c987d-c0ba-46ea-a3e4-7f829d96db99" providerId="ADAL" clId="{FF052A87-8C72-4216-9D00-35A1D4DDC610}" dt="2026-08-11T19:36:53.940" v="2248" actId="20577"/>
          <ac:spMkLst>
            <pc:docMk/>
            <pc:sldMk cId="0" sldId="264"/>
            <ac:spMk id="5" creationId="{00000000-0000-0000-0000-000000000000}"/>
          </ac:spMkLst>
        </pc:spChg>
        <pc:spChg chg="mod">
          <ac:chgData name="Jones, Kaylei, PSIA" userId="e29c987d-c0ba-46ea-a3e4-7f829d96db99" providerId="ADAL" clId="{FF052A87-8C72-4216-9D00-35A1D4DDC610}" dt="2026-08-11T19:36:17.954" v="2245" actId="1076"/>
          <ac:spMkLst>
            <pc:docMk/>
            <pc:sldMk cId="0" sldId="264"/>
            <ac:spMk id="6" creationId="{00000000-0000-0000-0000-000000000000}"/>
          </ac:spMkLst>
        </pc:spChg>
      </pc:sldChg>
      <pc:sldChg chg="modSp mod">
        <pc:chgData name="Jones, Kaylei, PSIA" userId="e29c987d-c0ba-46ea-a3e4-7f829d96db99" providerId="ADAL" clId="{FF052A87-8C72-4216-9D00-35A1D4DDC610}" dt="2026-08-11T16:46:59.102" v="1367" actId="20577"/>
        <pc:sldMkLst>
          <pc:docMk/>
          <pc:sldMk cId="0" sldId="265"/>
        </pc:sldMkLst>
        <pc:spChg chg="mod">
          <ac:chgData name="Jones, Kaylei, PSIA" userId="e29c987d-c0ba-46ea-a3e4-7f829d96db99" providerId="ADAL" clId="{FF052A87-8C72-4216-9D00-35A1D4DDC610}" dt="2026-08-11T16:46:59.102" v="1367" actId="20577"/>
          <ac:spMkLst>
            <pc:docMk/>
            <pc:sldMk cId="0" sldId="265"/>
            <ac:spMk id="4" creationId="{00000000-0000-0000-0000-000000000000}"/>
          </ac:spMkLst>
        </pc:spChg>
        <pc:spChg chg="mod">
          <ac:chgData name="Jones, Kaylei, PSIA" userId="e29c987d-c0ba-46ea-a3e4-7f829d96db99" providerId="ADAL" clId="{FF052A87-8C72-4216-9D00-35A1D4DDC610}" dt="2026-07-22T22:48:10.760" v="83" actId="20577"/>
          <ac:spMkLst>
            <pc:docMk/>
            <pc:sldMk cId="0" sldId="265"/>
            <ac:spMk id="5" creationId="{00000000-0000-0000-0000-000000000000}"/>
          </ac:spMkLst>
        </pc:spChg>
      </pc:sldChg>
      <pc:sldChg chg="addSp delSp modSp mod">
        <pc:chgData name="Jones, Kaylei, PSIA" userId="e29c987d-c0ba-46ea-a3e4-7f829d96db99" providerId="ADAL" clId="{FF052A87-8C72-4216-9D00-35A1D4DDC610}" dt="2026-08-11T21:48:08.412" v="2538" actId="1076"/>
        <pc:sldMkLst>
          <pc:docMk/>
          <pc:sldMk cId="895095233" sldId="266"/>
        </pc:sldMkLst>
        <pc:spChg chg="mod">
          <ac:chgData name="Jones, Kaylei, PSIA" userId="e29c987d-c0ba-46ea-a3e4-7f829d96db99" providerId="ADAL" clId="{FF052A87-8C72-4216-9D00-35A1D4DDC610}" dt="2026-08-11T16:47:04.944" v="1369" actId="20577"/>
          <ac:spMkLst>
            <pc:docMk/>
            <pc:sldMk cId="895095233" sldId="266"/>
            <ac:spMk id="4" creationId="{E95111EF-80E7-F016-4C19-C20B9B1CFB25}"/>
          </ac:spMkLst>
        </pc:spChg>
        <pc:spChg chg="del">
          <ac:chgData name="Jones, Kaylei, PSIA" userId="e29c987d-c0ba-46ea-a3e4-7f829d96db99" providerId="ADAL" clId="{FF052A87-8C72-4216-9D00-35A1D4DDC610}" dt="2026-08-11T19:55:42.486" v="2499" actId="478"/>
          <ac:spMkLst>
            <pc:docMk/>
            <pc:sldMk cId="895095233" sldId="266"/>
            <ac:spMk id="5" creationId="{38E91C3A-0486-3E1A-09A2-969305A178F8}"/>
          </ac:spMkLst>
        </pc:spChg>
        <pc:spChg chg="mod">
          <ac:chgData name="Jones, Kaylei, PSIA" userId="e29c987d-c0ba-46ea-a3e4-7f829d96db99" providerId="ADAL" clId="{FF052A87-8C72-4216-9D00-35A1D4DDC610}" dt="2026-08-11T21:48:08.412" v="2538" actId="1076"/>
          <ac:spMkLst>
            <pc:docMk/>
            <pc:sldMk cId="895095233" sldId="266"/>
            <ac:spMk id="6" creationId="{70233BAA-2DC9-9A6A-15C9-4B4836FADD86}"/>
          </ac:spMkLst>
        </pc:spChg>
        <pc:picChg chg="add mod">
          <ac:chgData name="Jones, Kaylei, PSIA" userId="e29c987d-c0ba-46ea-a3e4-7f829d96db99" providerId="ADAL" clId="{FF052A87-8C72-4216-9D00-35A1D4DDC610}" dt="2026-08-11T19:57:17.145" v="2520" actId="1076"/>
          <ac:picMkLst>
            <pc:docMk/>
            <pc:sldMk cId="895095233" sldId="266"/>
            <ac:picMk id="8" creationId="{5889E922-77AB-0BF1-BD32-09A0D20EE4A5}"/>
          </ac:picMkLst>
        </pc:picChg>
        <pc:picChg chg="del mod">
          <ac:chgData name="Jones, Kaylei, PSIA" userId="e29c987d-c0ba-46ea-a3e4-7f829d96db99" providerId="ADAL" clId="{FF052A87-8C72-4216-9D00-35A1D4DDC610}" dt="2026-08-11T19:56:33.922" v="2510" actId="478"/>
          <ac:picMkLst>
            <pc:docMk/>
            <pc:sldMk cId="895095233" sldId="266"/>
            <ac:picMk id="9" creationId="{3765622C-4F67-B253-06EF-95E70D609337}"/>
          </ac:picMkLst>
        </pc:picChg>
        <pc:picChg chg="add del">
          <ac:chgData name="Jones, Kaylei, PSIA" userId="e29c987d-c0ba-46ea-a3e4-7f829d96db99" providerId="ADAL" clId="{FF052A87-8C72-4216-9D00-35A1D4DDC610}" dt="2026-08-11T19:56:35.718" v="2512" actId="478"/>
          <ac:picMkLst>
            <pc:docMk/>
            <pc:sldMk cId="895095233" sldId="266"/>
            <ac:picMk id="11" creationId="{373DA73C-A060-6FEB-0683-51B7B7E38E4A}"/>
          </ac:picMkLst>
        </pc:picChg>
        <pc:picChg chg="add del">
          <ac:chgData name="Jones, Kaylei, PSIA" userId="e29c987d-c0ba-46ea-a3e4-7f829d96db99" providerId="ADAL" clId="{FF052A87-8C72-4216-9D00-35A1D4DDC610}" dt="2026-08-11T19:56:42.110" v="2514" actId="22"/>
          <ac:picMkLst>
            <pc:docMk/>
            <pc:sldMk cId="895095233" sldId="266"/>
            <ac:picMk id="13" creationId="{AFD93B3D-F934-C387-734A-F94F5ECFDB9C}"/>
          </ac:picMkLst>
        </pc:picChg>
        <pc:picChg chg="add mod">
          <ac:chgData name="Jones, Kaylei, PSIA" userId="e29c987d-c0ba-46ea-a3e4-7f829d96db99" providerId="ADAL" clId="{FF052A87-8C72-4216-9D00-35A1D4DDC610}" dt="2026-08-11T19:57:20.141" v="2521" actId="1076"/>
          <ac:picMkLst>
            <pc:docMk/>
            <pc:sldMk cId="895095233" sldId="266"/>
            <ac:picMk id="15" creationId="{85AFD052-5E6F-E22A-E313-AF345ABF15B5}"/>
          </ac:picMkLst>
        </pc:picChg>
      </pc:sldChg>
      <pc:sldChg chg="addSp delSp modSp mod">
        <pc:chgData name="Jones, Kaylei, PSIA" userId="e29c987d-c0ba-46ea-a3e4-7f829d96db99" providerId="ADAL" clId="{FF052A87-8C72-4216-9D00-35A1D4DDC610}" dt="2026-08-11T19:54:56.310" v="2492" actId="20577"/>
        <pc:sldMkLst>
          <pc:docMk/>
          <pc:sldMk cId="1046968556" sldId="267"/>
        </pc:sldMkLst>
        <pc:spChg chg="mod">
          <ac:chgData name="Jones, Kaylei, PSIA" userId="e29c987d-c0ba-46ea-a3e4-7f829d96db99" providerId="ADAL" clId="{FF052A87-8C72-4216-9D00-35A1D4DDC610}" dt="2026-08-11T19:54:56.310" v="2492" actId="20577"/>
          <ac:spMkLst>
            <pc:docMk/>
            <pc:sldMk cId="1046968556" sldId="267"/>
            <ac:spMk id="3" creationId="{6A0DA180-6F70-AC33-0DC7-4A1A53456F73}"/>
          </ac:spMkLst>
        </pc:spChg>
        <pc:spChg chg="mod">
          <ac:chgData name="Jones, Kaylei, PSIA" userId="e29c987d-c0ba-46ea-a3e4-7f829d96db99" providerId="ADAL" clId="{FF052A87-8C72-4216-9D00-35A1D4DDC610}" dt="2026-08-11T16:47:25.527" v="1373" actId="20577"/>
          <ac:spMkLst>
            <pc:docMk/>
            <pc:sldMk cId="1046968556" sldId="267"/>
            <ac:spMk id="4" creationId="{A35B3458-B3B3-7505-110E-9755760C7336}"/>
          </ac:spMkLst>
        </pc:spChg>
        <pc:spChg chg="mod">
          <ac:chgData name="Jones, Kaylei, PSIA" userId="e29c987d-c0ba-46ea-a3e4-7f829d96db99" providerId="ADAL" clId="{FF052A87-8C72-4216-9D00-35A1D4DDC610}" dt="2026-08-11T19:23:32.433" v="2053" actId="12"/>
          <ac:spMkLst>
            <pc:docMk/>
            <pc:sldMk cId="1046968556" sldId="267"/>
            <ac:spMk id="5" creationId="{72A56F29-10C0-8364-DE88-5A32AF8119BD}"/>
          </ac:spMkLst>
        </pc:spChg>
        <pc:spChg chg="mod">
          <ac:chgData name="Jones, Kaylei, PSIA" userId="e29c987d-c0ba-46ea-a3e4-7f829d96db99" providerId="ADAL" clId="{FF052A87-8C72-4216-9D00-35A1D4DDC610}" dt="2026-08-11T19:17:04.658" v="1960" actId="1076"/>
          <ac:spMkLst>
            <pc:docMk/>
            <pc:sldMk cId="1046968556" sldId="267"/>
            <ac:spMk id="6" creationId="{CD122F1B-5D87-C72C-D598-CA19B7001E61}"/>
          </ac:spMkLst>
        </pc:spChg>
        <pc:spChg chg="add mod">
          <ac:chgData name="Jones, Kaylei, PSIA" userId="e29c987d-c0ba-46ea-a3e4-7f829d96db99" providerId="ADAL" clId="{FF052A87-8C72-4216-9D00-35A1D4DDC610}" dt="2026-08-11T19:23:22.603" v="2052" actId="1038"/>
          <ac:spMkLst>
            <pc:docMk/>
            <pc:sldMk cId="1046968556" sldId="267"/>
            <ac:spMk id="13" creationId="{24B4EEC7-2ABB-D3F8-DF00-D22601E3709D}"/>
          </ac:spMkLst>
        </pc:spChg>
        <pc:spChg chg="add mod">
          <ac:chgData name="Jones, Kaylei, PSIA" userId="e29c987d-c0ba-46ea-a3e4-7f829d96db99" providerId="ADAL" clId="{FF052A87-8C72-4216-9D00-35A1D4DDC610}" dt="2026-08-11T19:24:23.702" v="2060" actId="1036"/>
          <ac:spMkLst>
            <pc:docMk/>
            <pc:sldMk cId="1046968556" sldId="267"/>
            <ac:spMk id="15" creationId="{047693FE-69D4-F0B9-CD8A-646ABE536EF9}"/>
          </ac:spMkLst>
        </pc:spChg>
        <pc:spChg chg="add mod">
          <ac:chgData name="Jones, Kaylei, PSIA" userId="e29c987d-c0ba-46ea-a3e4-7f829d96db99" providerId="ADAL" clId="{FF052A87-8C72-4216-9D00-35A1D4DDC610}" dt="2026-08-11T19:24:31.100" v="2063" actId="1076"/>
          <ac:spMkLst>
            <pc:docMk/>
            <pc:sldMk cId="1046968556" sldId="267"/>
            <ac:spMk id="17" creationId="{A3B03E88-12EE-2082-A1E3-39FAF061ED3C}"/>
          </ac:spMkLst>
        </pc:spChg>
        <pc:grpChg chg="del">
          <ac:chgData name="Jones, Kaylei, PSIA" userId="e29c987d-c0ba-46ea-a3e4-7f829d96db99" providerId="ADAL" clId="{FF052A87-8C72-4216-9D00-35A1D4DDC610}" dt="2026-08-11T19:19:50.950" v="1974" actId="478"/>
          <ac:grpSpMkLst>
            <pc:docMk/>
            <pc:sldMk cId="1046968556" sldId="267"/>
            <ac:grpSpMk id="18" creationId="{A656C81F-E70A-0C6F-486D-2043BC33FF3E}"/>
          </ac:grpSpMkLst>
        </pc:grpChg>
        <pc:picChg chg="del mod">
          <ac:chgData name="Jones, Kaylei, PSIA" userId="e29c987d-c0ba-46ea-a3e4-7f829d96db99" providerId="ADAL" clId="{FF052A87-8C72-4216-9D00-35A1D4DDC610}" dt="2026-08-11T19:19:45.113" v="1969" actId="478"/>
          <ac:picMkLst>
            <pc:docMk/>
            <pc:sldMk cId="1046968556" sldId="267"/>
            <ac:picMk id="7" creationId="{A67A88DF-5D92-1031-2AE7-1D50F3439265}"/>
          </ac:picMkLst>
        </pc:picChg>
        <pc:picChg chg="add mod modCrop">
          <ac:chgData name="Jones, Kaylei, PSIA" userId="e29c987d-c0ba-46ea-a3e4-7f829d96db99" providerId="ADAL" clId="{FF052A87-8C72-4216-9D00-35A1D4DDC610}" dt="2026-08-11T19:22:27.485" v="2026" actId="1076"/>
          <ac:picMkLst>
            <pc:docMk/>
            <pc:sldMk cId="1046968556" sldId="267"/>
            <ac:picMk id="9" creationId="{12F975AD-9CF7-F89F-C884-31DAC3F5DCFB}"/>
          </ac:picMkLst>
        </pc:picChg>
        <pc:cxnChg chg="del">
          <ac:chgData name="Jones, Kaylei, PSIA" userId="e29c987d-c0ba-46ea-a3e4-7f829d96db99" providerId="ADAL" clId="{FF052A87-8C72-4216-9D00-35A1D4DDC610}" dt="2026-08-11T19:19:49.276" v="1972" actId="478"/>
          <ac:cxnSpMkLst>
            <pc:docMk/>
            <pc:sldMk cId="1046968556" sldId="267"/>
            <ac:cxnSpMk id="10" creationId="{425C4C45-2B08-9A67-85B1-D9E3552922E2}"/>
          </ac:cxnSpMkLst>
        </pc:cxnChg>
        <pc:cxnChg chg="add mod">
          <ac:chgData name="Jones, Kaylei, PSIA" userId="e29c987d-c0ba-46ea-a3e4-7f829d96db99" providerId="ADAL" clId="{FF052A87-8C72-4216-9D00-35A1D4DDC610}" dt="2026-08-11T19:22:33.982" v="2033" actId="1037"/>
          <ac:cxnSpMkLst>
            <pc:docMk/>
            <pc:sldMk cId="1046968556" sldId="267"/>
            <ac:cxnSpMk id="12" creationId="{6529DA1F-2651-79A7-5DD9-6F4D0F0E8EFB}"/>
          </ac:cxnSpMkLst>
        </pc:cxnChg>
        <pc:cxnChg chg="del">
          <ac:chgData name="Jones, Kaylei, PSIA" userId="e29c987d-c0ba-46ea-a3e4-7f829d96db99" providerId="ADAL" clId="{FF052A87-8C72-4216-9D00-35A1D4DDC610}" dt="2026-08-11T19:19:49.883" v="1973" actId="478"/>
          <ac:cxnSpMkLst>
            <pc:docMk/>
            <pc:sldMk cId="1046968556" sldId="267"/>
            <ac:cxnSpMk id="22" creationId="{AC26A8F5-2DD7-2F92-016F-FB4E5F4DB825}"/>
          </ac:cxnSpMkLst>
        </pc:cxnChg>
      </pc:sldChg>
      <pc:sldChg chg="addSp delSp modSp mod">
        <pc:chgData name="Jones, Kaylei, PSIA" userId="e29c987d-c0ba-46ea-a3e4-7f829d96db99" providerId="ADAL" clId="{FF052A87-8C72-4216-9D00-35A1D4DDC610}" dt="2026-08-11T19:54:52.726" v="2490" actId="20577"/>
        <pc:sldMkLst>
          <pc:docMk/>
          <pc:sldMk cId="485277400" sldId="268"/>
        </pc:sldMkLst>
        <pc:spChg chg="mod">
          <ac:chgData name="Jones, Kaylei, PSIA" userId="e29c987d-c0ba-46ea-a3e4-7f829d96db99" providerId="ADAL" clId="{FF052A87-8C72-4216-9D00-35A1D4DDC610}" dt="2026-08-11T19:54:52.726" v="2490" actId="20577"/>
          <ac:spMkLst>
            <pc:docMk/>
            <pc:sldMk cId="485277400" sldId="268"/>
            <ac:spMk id="3" creationId="{756763EB-A733-FDB7-958D-2C8353A77656}"/>
          </ac:spMkLst>
        </pc:spChg>
        <pc:spChg chg="mod">
          <ac:chgData name="Jones, Kaylei, PSIA" userId="e29c987d-c0ba-46ea-a3e4-7f829d96db99" providerId="ADAL" clId="{FF052A87-8C72-4216-9D00-35A1D4DDC610}" dt="2026-08-11T16:47:29.217" v="1374" actId="20577"/>
          <ac:spMkLst>
            <pc:docMk/>
            <pc:sldMk cId="485277400" sldId="268"/>
            <ac:spMk id="4" creationId="{B5F7A4C5-BE6B-B5BF-906D-1CA434110C13}"/>
          </ac:spMkLst>
        </pc:spChg>
        <pc:spChg chg="mod">
          <ac:chgData name="Jones, Kaylei, PSIA" userId="e29c987d-c0ba-46ea-a3e4-7f829d96db99" providerId="ADAL" clId="{FF052A87-8C72-4216-9D00-35A1D4DDC610}" dt="2026-08-11T19:15:20.849" v="1907" actId="1076"/>
          <ac:spMkLst>
            <pc:docMk/>
            <pc:sldMk cId="485277400" sldId="268"/>
            <ac:spMk id="5" creationId="{70680475-2328-CD27-94DE-EB69E6D2BCAC}"/>
          </ac:spMkLst>
        </pc:spChg>
        <pc:spChg chg="mod">
          <ac:chgData name="Jones, Kaylei, PSIA" userId="e29c987d-c0ba-46ea-a3e4-7f829d96db99" providerId="ADAL" clId="{FF052A87-8C72-4216-9D00-35A1D4DDC610}" dt="2026-08-11T19:15:41.874" v="1956" actId="1038"/>
          <ac:spMkLst>
            <pc:docMk/>
            <pc:sldMk cId="485277400" sldId="268"/>
            <ac:spMk id="6" creationId="{502791FA-441B-0C3D-A4EE-6A745E136E81}"/>
          </ac:spMkLst>
        </pc:spChg>
        <pc:spChg chg="mod ord">
          <ac:chgData name="Jones, Kaylei, PSIA" userId="e29c987d-c0ba-46ea-a3e4-7f829d96db99" providerId="ADAL" clId="{FF052A87-8C72-4216-9D00-35A1D4DDC610}" dt="2026-08-11T19:09:53.906" v="1748" actId="1038"/>
          <ac:spMkLst>
            <pc:docMk/>
            <pc:sldMk cId="485277400" sldId="268"/>
            <ac:spMk id="10" creationId="{3BC2C31C-DA3F-B2B7-ED3B-E3DB71E89836}"/>
          </ac:spMkLst>
        </pc:spChg>
        <pc:spChg chg="mod ord">
          <ac:chgData name="Jones, Kaylei, PSIA" userId="e29c987d-c0ba-46ea-a3e4-7f829d96db99" providerId="ADAL" clId="{FF052A87-8C72-4216-9D00-35A1D4DDC610}" dt="2026-08-11T19:09:25.928" v="1738" actId="1038"/>
          <ac:spMkLst>
            <pc:docMk/>
            <pc:sldMk cId="485277400" sldId="268"/>
            <ac:spMk id="11" creationId="{74168EDE-FA0A-43F7-8B54-472B9173ADC4}"/>
          </ac:spMkLst>
        </pc:spChg>
        <pc:spChg chg="mod ord">
          <ac:chgData name="Jones, Kaylei, PSIA" userId="e29c987d-c0ba-46ea-a3e4-7f829d96db99" providerId="ADAL" clId="{FF052A87-8C72-4216-9D00-35A1D4DDC610}" dt="2026-08-11T19:10:13.890" v="1751" actId="1076"/>
          <ac:spMkLst>
            <pc:docMk/>
            <pc:sldMk cId="485277400" sldId="268"/>
            <ac:spMk id="17" creationId="{91433108-E18F-49B9-10CD-5B5720D14BC6}"/>
          </ac:spMkLst>
        </pc:spChg>
        <pc:spChg chg="add mod">
          <ac:chgData name="Jones, Kaylei, PSIA" userId="e29c987d-c0ba-46ea-a3e4-7f829d96db99" providerId="ADAL" clId="{FF052A87-8C72-4216-9D00-35A1D4DDC610}" dt="2026-08-11T19:13:27.944" v="1831" actId="1035"/>
          <ac:spMkLst>
            <pc:docMk/>
            <pc:sldMk cId="485277400" sldId="268"/>
            <ac:spMk id="23" creationId="{C2CB62C8-D13A-6B2B-ED10-BCB2D887F456}"/>
          </ac:spMkLst>
        </pc:spChg>
        <pc:spChg chg="add mod">
          <ac:chgData name="Jones, Kaylei, PSIA" userId="e29c987d-c0ba-46ea-a3e4-7f829d96db99" providerId="ADAL" clId="{FF052A87-8C72-4216-9D00-35A1D4DDC610}" dt="2026-08-11T19:14:23.922" v="1870" actId="1035"/>
          <ac:spMkLst>
            <pc:docMk/>
            <pc:sldMk cId="485277400" sldId="268"/>
            <ac:spMk id="26" creationId="{EEDA6434-BBAA-507C-48B3-1920379CE106}"/>
          </ac:spMkLst>
        </pc:spChg>
        <pc:spChg chg="add mod">
          <ac:chgData name="Jones, Kaylei, PSIA" userId="e29c987d-c0ba-46ea-a3e4-7f829d96db99" providerId="ADAL" clId="{FF052A87-8C72-4216-9D00-35A1D4DDC610}" dt="2026-08-11T19:14:17.965" v="1862" actId="1036"/>
          <ac:spMkLst>
            <pc:docMk/>
            <pc:sldMk cId="485277400" sldId="268"/>
            <ac:spMk id="28" creationId="{D054979E-A858-9F4F-A48C-D6B6B24AC16A}"/>
          </ac:spMkLst>
        </pc:spChg>
        <pc:spChg chg="add mod">
          <ac:chgData name="Jones, Kaylei, PSIA" userId="e29c987d-c0ba-46ea-a3e4-7f829d96db99" providerId="ADAL" clId="{FF052A87-8C72-4216-9D00-35A1D4DDC610}" dt="2026-08-11T19:14:44.472" v="1901" actId="20577"/>
          <ac:spMkLst>
            <pc:docMk/>
            <pc:sldMk cId="485277400" sldId="268"/>
            <ac:spMk id="30" creationId="{8C62341E-B6D3-9BA6-4058-F70DD8B651D8}"/>
          </ac:spMkLst>
        </pc:spChg>
        <pc:grpChg chg="del mod ord">
          <ac:chgData name="Jones, Kaylei, PSIA" userId="e29c987d-c0ba-46ea-a3e4-7f829d96db99" providerId="ADAL" clId="{FF052A87-8C72-4216-9D00-35A1D4DDC610}" dt="2026-08-11T19:10:46.545" v="1755" actId="478"/>
          <ac:grpSpMkLst>
            <pc:docMk/>
            <pc:sldMk cId="485277400" sldId="268"/>
            <ac:grpSpMk id="7" creationId="{3441C80D-633C-6AFB-173B-F0E4227DF342}"/>
          </ac:grpSpMkLst>
        </pc:grpChg>
        <pc:picChg chg="mod ord modCrop">
          <ac:chgData name="Jones, Kaylei, PSIA" userId="e29c987d-c0ba-46ea-a3e4-7f829d96db99" providerId="ADAL" clId="{FF052A87-8C72-4216-9D00-35A1D4DDC610}" dt="2026-08-11T19:08:48.556" v="1724" actId="1076"/>
          <ac:picMkLst>
            <pc:docMk/>
            <pc:sldMk cId="485277400" sldId="268"/>
            <ac:picMk id="8" creationId="{37873210-E0F9-F7A9-5665-498770B2D24C}"/>
          </ac:picMkLst>
        </pc:picChg>
        <pc:picChg chg="add mod">
          <ac:chgData name="Jones, Kaylei, PSIA" userId="e29c987d-c0ba-46ea-a3e4-7f829d96db99" providerId="ADAL" clId="{FF052A87-8C72-4216-9D00-35A1D4DDC610}" dt="2026-08-11T19:10:54.590" v="1758" actId="1076"/>
          <ac:picMkLst>
            <pc:docMk/>
            <pc:sldMk cId="485277400" sldId="268"/>
            <ac:picMk id="13" creationId="{C1F0D76D-4840-5330-CD94-971CE98B0EA0}"/>
          </ac:picMkLst>
        </pc:picChg>
        <pc:picChg chg="add mod">
          <ac:chgData name="Jones, Kaylei, PSIA" userId="e29c987d-c0ba-46ea-a3e4-7f829d96db99" providerId="ADAL" clId="{FF052A87-8C72-4216-9D00-35A1D4DDC610}" dt="2026-08-11T19:16:12.293" v="1957" actId="208"/>
          <ac:picMkLst>
            <pc:docMk/>
            <pc:sldMk cId="485277400" sldId="268"/>
            <ac:picMk id="15" creationId="{F3ADF444-4963-983D-58BA-E30A50ED5D72}"/>
          </ac:picMkLst>
        </pc:picChg>
        <pc:cxnChg chg="add mod">
          <ac:chgData name="Jones, Kaylei, PSIA" userId="e29c987d-c0ba-46ea-a3e4-7f829d96db99" providerId="ADAL" clId="{FF052A87-8C72-4216-9D00-35A1D4DDC610}" dt="2026-08-11T19:15:25.974" v="1908" actId="14100"/>
          <ac:cxnSpMkLst>
            <pc:docMk/>
            <pc:sldMk cId="485277400" sldId="268"/>
            <ac:cxnSpMk id="16" creationId="{C0BB027D-005D-A73A-5829-002F1D8268D6}"/>
          </ac:cxnSpMkLst>
        </pc:cxnChg>
        <pc:cxnChg chg="del">
          <ac:chgData name="Jones, Kaylei, PSIA" userId="e29c987d-c0ba-46ea-a3e4-7f829d96db99" providerId="ADAL" clId="{FF052A87-8C72-4216-9D00-35A1D4DDC610}" dt="2026-08-11T19:10:56.348" v="1759" actId="478"/>
          <ac:cxnSpMkLst>
            <pc:docMk/>
            <pc:sldMk cId="485277400" sldId="268"/>
            <ac:cxnSpMk id="18" creationId="{494CDAB7-D0F7-143A-ED00-F34CF3C4F1BA}"/>
          </ac:cxnSpMkLst>
        </pc:cxnChg>
        <pc:cxnChg chg="del">
          <ac:chgData name="Jones, Kaylei, PSIA" userId="e29c987d-c0ba-46ea-a3e4-7f829d96db99" providerId="ADAL" clId="{FF052A87-8C72-4216-9D00-35A1D4DDC610}" dt="2026-08-11T19:04:44.136" v="1684" actId="478"/>
          <ac:cxnSpMkLst>
            <pc:docMk/>
            <pc:sldMk cId="485277400" sldId="268"/>
            <ac:cxnSpMk id="22" creationId="{63962117-A40A-8CA2-3F5B-B9656E5BC364}"/>
          </ac:cxnSpMkLst>
        </pc:cxnChg>
        <pc:cxnChg chg="del">
          <ac:chgData name="Jones, Kaylei, PSIA" userId="e29c987d-c0ba-46ea-a3e4-7f829d96db99" providerId="ADAL" clId="{FF052A87-8C72-4216-9D00-35A1D4DDC610}" dt="2026-08-11T19:04:41.517" v="1683" actId="478"/>
          <ac:cxnSpMkLst>
            <pc:docMk/>
            <pc:sldMk cId="485277400" sldId="268"/>
            <ac:cxnSpMk id="25" creationId="{1AD45E78-8E82-25C2-5DE8-F242C99BE734}"/>
          </ac:cxnSpMkLst>
        </pc:cxnChg>
      </pc:sldChg>
      <pc:sldChg chg="modSp del mod">
        <pc:chgData name="Jones, Kaylei, PSIA" userId="e29c987d-c0ba-46ea-a3e4-7f829d96db99" providerId="ADAL" clId="{FF052A87-8C72-4216-9D00-35A1D4DDC610}" dt="2026-08-11T16:46:19.999" v="1357" actId="2696"/>
        <pc:sldMkLst>
          <pc:docMk/>
          <pc:sldMk cId="256576241" sldId="269"/>
        </pc:sldMkLst>
        <pc:spChg chg="mod">
          <ac:chgData name="Jones, Kaylei, PSIA" userId="e29c987d-c0ba-46ea-a3e4-7f829d96db99" providerId="ADAL" clId="{FF052A87-8C72-4216-9D00-35A1D4DDC610}" dt="2026-08-11T16:43:50.760" v="1327" actId="21"/>
          <ac:spMkLst>
            <pc:docMk/>
            <pc:sldMk cId="256576241" sldId="269"/>
            <ac:spMk id="6" creationId="{BDAC0463-C779-F96E-12E1-CF5785FC9405}"/>
          </ac:spMkLst>
        </pc:spChg>
        <pc:picChg chg="mod">
          <ac:chgData name="Jones, Kaylei, PSIA" userId="e29c987d-c0ba-46ea-a3e4-7f829d96db99" providerId="ADAL" clId="{FF052A87-8C72-4216-9D00-35A1D4DDC610}" dt="2026-08-11T14:28:00.484" v="494" actId="1440"/>
          <ac:picMkLst>
            <pc:docMk/>
            <pc:sldMk cId="256576241" sldId="269"/>
            <ac:picMk id="7" creationId="{211B5E66-1399-320C-B407-19D23B8C5145}"/>
          </ac:picMkLst>
        </pc:picChg>
      </pc:sldChg>
      <pc:sldChg chg="addSp delSp modSp mod">
        <pc:chgData name="Jones, Kaylei, PSIA" userId="e29c987d-c0ba-46ea-a3e4-7f829d96db99" providerId="ADAL" clId="{FF052A87-8C72-4216-9D00-35A1D4DDC610}" dt="2026-08-11T21:48:20.429" v="2539" actId="2711"/>
        <pc:sldMkLst>
          <pc:docMk/>
          <pc:sldMk cId="847489628" sldId="270"/>
        </pc:sldMkLst>
        <pc:spChg chg="mod">
          <ac:chgData name="Jones, Kaylei, PSIA" userId="e29c987d-c0ba-46ea-a3e4-7f829d96db99" providerId="ADAL" clId="{FF052A87-8C72-4216-9D00-35A1D4DDC610}" dt="2026-08-11T19:55:02.737" v="2496" actId="20577"/>
          <ac:spMkLst>
            <pc:docMk/>
            <pc:sldMk cId="847489628" sldId="270"/>
            <ac:spMk id="3" creationId="{2BD26262-C1AE-3943-68C0-50B48DCC7FED}"/>
          </ac:spMkLst>
        </pc:spChg>
        <pc:spChg chg="mod">
          <ac:chgData name="Jones, Kaylei, PSIA" userId="e29c987d-c0ba-46ea-a3e4-7f829d96db99" providerId="ADAL" clId="{FF052A87-8C72-4216-9D00-35A1D4DDC610}" dt="2026-08-11T16:47:11.267" v="1371" actId="20577"/>
          <ac:spMkLst>
            <pc:docMk/>
            <pc:sldMk cId="847489628" sldId="270"/>
            <ac:spMk id="4" creationId="{3289A50A-E9E5-8C9D-1420-2A7B8FFA760B}"/>
          </ac:spMkLst>
        </pc:spChg>
        <pc:spChg chg="mod">
          <ac:chgData name="Jones, Kaylei, PSIA" userId="e29c987d-c0ba-46ea-a3e4-7f829d96db99" providerId="ADAL" clId="{FF052A87-8C72-4216-9D00-35A1D4DDC610}" dt="2026-08-11T21:48:20.429" v="2539" actId="2711"/>
          <ac:spMkLst>
            <pc:docMk/>
            <pc:sldMk cId="847489628" sldId="270"/>
            <ac:spMk id="5" creationId="{AA022B1E-1827-7D86-70C9-58D4B4C76A39}"/>
          </ac:spMkLst>
        </pc:spChg>
        <pc:spChg chg="mod">
          <ac:chgData name="Jones, Kaylei, PSIA" userId="e29c987d-c0ba-46ea-a3e4-7f829d96db99" providerId="ADAL" clId="{FF052A87-8C72-4216-9D00-35A1D4DDC610}" dt="2026-08-11T19:58:09.167" v="2524" actId="1076"/>
          <ac:spMkLst>
            <pc:docMk/>
            <pc:sldMk cId="847489628" sldId="270"/>
            <ac:spMk id="6" creationId="{D061E5CE-F8FC-716F-B580-67844BDD6771}"/>
          </ac:spMkLst>
        </pc:spChg>
        <pc:spChg chg="mod">
          <ac:chgData name="Jones, Kaylei, PSIA" userId="e29c987d-c0ba-46ea-a3e4-7f829d96db99" providerId="ADAL" clId="{FF052A87-8C72-4216-9D00-35A1D4DDC610}" dt="2026-08-11T19:48:32.067" v="2406" actId="208"/>
          <ac:spMkLst>
            <pc:docMk/>
            <pc:sldMk cId="847489628" sldId="270"/>
            <ac:spMk id="9" creationId="{1F9810CD-EDE1-39B2-C16A-BD1A18C88EFA}"/>
          </ac:spMkLst>
        </pc:spChg>
        <pc:spChg chg="mod">
          <ac:chgData name="Jones, Kaylei, PSIA" userId="e29c987d-c0ba-46ea-a3e4-7f829d96db99" providerId="ADAL" clId="{FF052A87-8C72-4216-9D00-35A1D4DDC610}" dt="2026-08-11T19:48:32.067" v="2406" actId="208"/>
          <ac:spMkLst>
            <pc:docMk/>
            <pc:sldMk cId="847489628" sldId="270"/>
            <ac:spMk id="11" creationId="{13C034EF-C056-6E06-EE80-4DE19DFBC0DC}"/>
          </ac:spMkLst>
        </pc:spChg>
        <pc:spChg chg="mod">
          <ac:chgData name="Jones, Kaylei, PSIA" userId="e29c987d-c0ba-46ea-a3e4-7f829d96db99" providerId="ADAL" clId="{FF052A87-8C72-4216-9D00-35A1D4DDC610}" dt="2026-08-11T19:48:32.067" v="2406" actId="208"/>
          <ac:spMkLst>
            <pc:docMk/>
            <pc:sldMk cId="847489628" sldId="270"/>
            <ac:spMk id="12" creationId="{604EA6E3-958A-58E0-5993-CB2B91E3DACF}"/>
          </ac:spMkLst>
        </pc:spChg>
        <pc:spChg chg="del mod">
          <ac:chgData name="Jones, Kaylei, PSIA" userId="e29c987d-c0ba-46ea-a3e4-7f829d96db99" providerId="ADAL" clId="{FF052A87-8C72-4216-9D00-35A1D4DDC610}" dt="2026-08-11T19:52:01.888" v="2463" actId="478"/>
          <ac:spMkLst>
            <pc:docMk/>
            <pc:sldMk cId="847489628" sldId="270"/>
            <ac:spMk id="14" creationId="{4D64276F-D231-FFF7-39A1-ACEDD8747433}"/>
          </ac:spMkLst>
        </pc:spChg>
        <pc:spChg chg="del mod">
          <ac:chgData name="Jones, Kaylei, PSIA" userId="e29c987d-c0ba-46ea-a3e4-7f829d96db99" providerId="ADAL" clId="{FF052A87-8C72-4216-9D00-35A1D4DDC610}" dt="2026-08-11T19:51:35.543" v="2459" actId="478"/>
          <ac:spMkLst>
            <pc:docMk/>
            <pc:sldMk cId="847489628" sldId="270"/>
            <ac:spMk id="15" creationId="{73CA903D-7E52-DAA5-CAC2-4B1BAB55D3E2}"/>
          </ac:spMkLst>
        </pc:spChg>
        <pc:spChg chg="add mod">
          <ac:chgData name="Jones, Kaylei, PSIA" userId="e29c987d-c0ba-46ea-a3e4-7f829d96db99" providerId="ADAL" clId="{FF052A87-8C72-4216-9D00-35A1D4DDC610}" dt="2026-08-11T19:52:20.616" v="2468" actId="14100"/>
          <ac:spMkLst>
            <pc:docMk/>
            <pc:sldMk cId="847489628" sldId="270"/>
            <ac:spMk id="21" creationId="{3387C450-8E16-C954-FCFA-D11AB30872B2}"/>
          </ac:spMkLst>
        </pc:spChg>
        <pc:grpChg chg="mod">
          <ac:chgData name="Jones, Kaylei, PSIA" userId="e29c987d-c0ba-46ea-a3e4-7f829d96db99" providerId="ADAL" clId="{FF052A87-8C72-4216-9D00-35A1D4DDC610}" dt="2026-08-11T19:48:24.247" v="2404" actId="1076"/>
          <ac:grpSpMkLst>
            <pc:docMk/>
            <pc:sldMk cId="847489628" sldId="270"/>
            <ac:grpSpMk id="8" creationId="{CA23B0B6-994C-4F77-C3A4-17AF56C41D69}"/>
          </ac:grpSpMkLst>
        </pc:grpChg>
        <pc:picChg chg="mod">
          <ac:chgData name="Jones, Kaylei, PSIA" userId="e29c987d-c0ba-46ea-a3e4-7f829d96db99" providerId="ADAL" clId="{FF052A87-8C72-4216-9D00-35A1D4DDC610}" dt="2026-08-11T19:48:32.067" v="2406" actId="208"/>
          <ac:picMkLst>
            <pc:docMk/>
            <pc:sldMk cId="847489628" sldId="270"/>
            <ac:picMk id="13" creationId="{78EB1124-3C65-A453-009F-B9A195315A27}"/>
          </ac:picMkLst>
        </pc:picChg>
        <pc:cxnChg chg="mod">
          <ac:chgData name="Jones, Kaylei, PSIA" userId="e29c987d-c0ba-46ea-a3e4-7f829d96db99" providerId="ADAL" clId="{FF052A87-8C72-4216-9D00-35A1D4DDC610}" dt="2026-08-11T19:50:29.924" v="2439" actId="14100"/>
          <ac:cxnSpMkLst>
            <pc:docMk/>
            <pc:sldMk cId="847489628" sldId="270"/>
            <ac:cxnSpMk id="16" creationId="{D1C84BEB-7302-201F-0C81-E1FF11BD4D29}"/>
          </ac:cxnSpMkLst>
        </pc:cxnChg>
        <pc:cxnChg chg="add mod">
          <ac:chgData name="Jones, Kaylei, PSIA" userId="e29c987d-c0ba-46ea-a3e4-7f829d96db99" providerId="ADAL" clId="{FF052A87-8C72-4216-9D00-35A1D4DDC610}" dt="2026-08-11T19:51:44.470" v="2462" actId="14100"/>
          <ac:cxnSpMkLst>
            <pc:docMk/>
            <pc:sldMk cId="847489628" sldId="270"/>
            <ac:cxnSpMk id="18" creationId="{7C52C1D4-D872-8124-B830-6E8D8A958BED}"/>
          </ac:cxnSpMkLst>
        </pc:cxnChg>
        <pc:cxnChg chg="del">
          <ac:chgData name="Jones, Kaylei, PSIA" userId="e29c987d-c0ba-46ea-a3e4-7f829d96db99" providerId="ADAL" clId="{FF052A87-8C72-4216-9D00-35A1D4DDC610}" dt="2026-08-11T19:50:35.202" v="2440" actId="478"/>
          <ac:cxnSpMkLst>
            <pc:docMk/>
            <pc:sldMk cId="847489628" sldId="270"/>
            <ac:cxnSpMk id="19" creationId="{D994E05E-2EB2-F7FE-EF3B-B3B8B8F69570}"/>
          </ac:cxnSpMkLst>
        </pc:cxnChg>
        <pc:cxnChg chg="del">
          <ac:chgData name="Jones, Kaylei, PSIA" userId="e29c987d-c0ba-46ea-a3e4-7f829d96db99" providerId="ADAL" clId="{FF052A87-8C72-4216-9D00-35A1D4DDC610}" dt="2026-08-11T19:50:23.397" v="2437" actId="478"/>
          <ac:cxnSpMkLst>
            <pc:docMk/>
            <pc:sldMk cId="847489628" sldId="270"/>
            <ac:cxnSpMk id="26" creationId="{F0B64916-6EEF-7AE6-0DB6-F0920FFA17C6}"/>
          </ac:cxnSpMkLst>
        </pc:cxnChg>
      </pc:sldChg>
      <pc:sldChg chg="addSp delSp modSp mod">
        <pc:chgData name="Jones, Kaylei, PSIA" userId="e29c987d-c0ba-46ea-a3e4-7f829d96db99" providerId="ADAL" clId="{FF052A87-8C72-4216-9D00-35A1D4DDC610}" dt="2026-08-11T21:50:20.323" v="2560" actId="1582"/>
        <pc:sldMkLst>
          <pc:docMk/>
          <pc:sldMk cId="1969899743" sldId="271"/>
        </pc:sldMkLst>
        <pc:spChg chg="mod">
          <ac:chgData name="Jones, Kaylei, PSIA" userId="e29c987d-c0ba-46ea-a3e4-7f829d96db99" providerId="ADAL" clId="{FF052A87-8C72-4216-9D00-35A1D4DDC610}" dt="2026-08-11T19:54:59.612" v="2494" actId="20577"/>
          <ac:spMkLst>
            <pc:docMk/>
            <pc:sldMk cId="1969899743" sldId="271"/>
            <ac:spMk id="3" creationId="{329F0545-1F35-69F5-0565-D7A3ADADB997}"/>
          </ac:spMkLst>
        </pc:spChg>
        <pc:spChg chg="mod">
          <ac:chgData name="Jones, Kaylei, PSIA" userId="e29c987d-c0ba-46ea-a3e4-7f829d96db99" providerId="ADAL" clId="{FF052A87-8C72-4216-9D00-35A1D4DDC610}" dt="2026-08-11T16:47:19.565" v="1372" actId="20577"/>
          <ac:spMkLst>
            <pc:docMk/>
            <pc:sldMk cId="1969899743" sldId="271"/>
            <ac:spMk id="4" creationId="{7E836D4E-3452-C9BA-4250-C4018B97C842}"/>
          </ac:spMkLst>
        </pc:spChg>
        <pc:spChg chg="mod">
          <ac:chgData name="Jones, Kaylei, PSIA" userId="e29c987d-c0ba-46ea-a3e4-7f829d96db99" providerId="ADAL" clId="{FF052A87-8C72-4216-9D00-35A1D4DDC610}" dt="2026-08-11T19:46:02.564" v="2364" actId="1076"/>
          <ac:spMkLst>
            <pc:docMk/>
            <pc:sldMk cId="1969899743" sldId="271"/>
            <ac:spMk id="5" creationId="{7D89CA93-ADD7-B5A0-B514-315FEA3C611E}"/>
          </ac:spMkLst>
        </pc:spChg>
        <pc:spChg chg="mod ord">
          <ac:chgData name="Jones, Kaylei, PSIA" userId="e29c987d-c0ba-46ea-a3e4-7f829d96db99" providerId="ADAL" clId="{FF052A87-8C72-4216-9D00-35A1D4DDC610}" dt="2026-08-11T19:46:32.979" v="2371" actId="1076"/>
          <ac:spMkLst>
            <pc:docMk/>
            <pc:sldMk cId="1969899743" sldId="271"/>
            <ac:spMk id="6" creationId="{416ACCDB-C479-484E-48D8-25E7E1B87C24}"/>
          </ac:spMkLst>
        </pc:spChg>
        <pc:spChg chg="add del mod">
          <ac:chgData name="Jones, Kaylei, PSIA" userId="e29c987d-c0ba-46ea-a3e4-7f829d96db99" providerId="ADAL" clId="{FF052A87-8C72-4216-9D00-35A1D4DDC610}" dt="2026-08-11T19:28:04.186" v="2067" actId="478"/>
          <ac:spMkLst>
            <pc:docMk/>
            <pc:sldMk cId="1969899743" sldId="271"/>
            <ac:spMk id="7" creationId="{0F362EE7-5749-551B-FA5E-B3F0BD562A1F}"/>
          </ac:spMkLst>
        </pc:spChg>
        <pc:spChg chg="add mod">
          <ac:chgData name="Jones, Kaylei, PSIA" userId="e29c987d-c0ba-46ea-a3e4-7f829d96db99" providerId="ADAL" clId="{FF052A87-8C72-4216-9D00-35A1D4DDC610}" dt="2026-08-11T21:50:14.720" v="2559" actId="1582"/>
          <ac:spMkLst>
            <pc:docMk/>
            <pc:sldMk cId="1969899743" sldId="271"/>
            <ac:spMk id="11" creationId="{3F27C327-2920-230F-7958-34B1D0B288CA}"/>
          </ac:spMkLst>
        </pc:spChg>
        <pc:spChg chg="add del mod">
          <ac:chgData name="Jones, Kaylei, PSIA" userId="e29c987d-c0ba-46ea-a3e4-7f829d96db99" providerId="ADAL" clId="{FF052A87-8C72-4216-9D00-35A1D4DDC610}" dt="2026-08-11T19:28:06.144" v="2069" actId="478"/>
          <ac:spMkLst>
            <pc:docMk/>
            <pc:sldMk cId="1969899743" sldId="271"/>
            <ac:spMk id="13" creationId="{B81E83E0-4A2F-F86A-A575-3728924567AB}"/>
          </ac:spMkLst>
        </pc:spChg>
        <pc:spChg chg="add mod">
          <ac:chgData name="Jones, Kaylei, PSIA" userId="e29c987d-c0ba-46ea-a3e4-7f829d96db99" providerId="ADAL" clId="{FF052A87-8C72-4216-9D00-35A1D4DDC610}" dt="2026-08-11T19:44:44.365" v="2301" actId="1035"/>
          <ac:spMkLst>
            <pc:docMk/>
            <pc:sldMk cId="1969899743" sldId="271"/>
            <ac:spMk id="14" creationId="{D258DE6E-5207-65F1-A097-FA61F8210AB4}"/>
          </ac:spMkLst>
        </pc:spChg>
        <pc:spChg chg="add del mod">
          <ac:chgData name="Jones, Kaylei, PSIA" userId="e29c987d-c0ba-46ea-a3e4-7f829d96db99" providerId="ADAL" clId="{FF052A87-8C72-4216-9D00-35A1D4DDC610}" dt="2026-08-11T19:28:07.708" v="2070" actId="478"/>
          <ac:spMkLst>
            <pc:docMk/>
            <pc:sldMk cId="1969899743" sldId="271"/>
            <ac:spMk id="15" creationId="{CCB7888E-E1BB-C582-4D11-3C20E77E49EE}"/>
          </ac:spMkLst>
        </pc:spChg>
        <pc:spChg chg="add del mod">
          <ac:chgData name="Jones, Kaylei, PSIA" userId="e29c987d-c0ba-46ea-a3e4-7f829d96db99" providerId="ADAL" clId="{FF052A87-8C72-4216-9D00-35A1D4DDC610}" dt="2026-08-11T19:28:08.944" v="2072" actId="478"/>
          <ac:spMkLst>
            <pc:docMk/>
            <pc:sldMk cId="1969899743" sldId="271"/>
            <ac:spMk id="17" creationId="{E137F7D3-33D9-4B4F-C611-1E417F7774B5}"/>
          </ac:spMkLst>
        </pc:spChg>
        <pc:spChg chg="add mod">
          <ac:chgData name="Jones, Kaylei, PSIA" userId="e29c987d-c0ba-46ea-a3e4-7f829d96db99" providerId="ADAL" clId="{FF052A87-8C72-4216-9D00-35A1D4DDC610}" dt="2026-08-11T19:45:08.683" v="2345" actId="1036"/>
          <ac:spMkLst>
            <pc:docMk/>
            <pc:sldMk cId="1969899743" sldId="271"/>
            <ac:spMk id="18" creationId="{7C32E59F-BE3A-5418-9E18-D8DE15B35A96}"/>
          </ac:spMkLst>
        </pc:spChg>
        <pc:spChg chg="add mod">
          <ac:chgData name="Jones, Kaylei, PSIA" userId="e29c987d-c0ba-46ea-a3e4-7f829d96db99" providerId="ADAL" clId="{FF052A87-8C72-4216-9D00-35A1D4DDC610}" dt="2026-08-11T19:44:35.363" v="2298" actId="1037"/>
          <ac:spMkLst>
            <pc:docMk/>
            <pc:sldMk cId="1969899743" sldId="271"/>
            <ac:spMk id="20" creationId="{8B4B83C6-EC19-59C1-CB61-6BDF52DF3FB0}"/>
          </ac:spMkLst>
        </pc:spChg>
        <pc:spChg chg="add mod">
          <ac:chgData name="Jones, Kaylei, PSIA" userId="e29c987d-c0ba-46ea-a3e4-7f829d96db99" providerId="ADAL" clId="{FF052A87-8C72-4216-9D00-35A1D4DDC610}" dt="2026-08-11T19:45:38.500" v="2359" actId="1036"/>
          <ac:spMkLst>
            <pc:docMk/>
            <pc:sldMk cId="1969899743" sldId="271"/>
            <ac:spMk id="22" creationId="{6BD64785-008F-983F-8917-089632F7BB39}"/>
          </ac:spMkLst>
        </pc:spChg>
        <pc:spChg chg="add mod">
          <ac:chgData name="Jones, Kaylei, PSIA" userId="e29c987d-c0ba-46ea-a3e4-7f829d96db99" providerId="ADAL" clId="{FF052A87-8C72-4216-9D00-35A1D4DDC610}" dt="2026-08-11T21:50:20.323" v="2560" actId="1582"/>
          <ac:spMkLst>
            <pc:docMk/>
            <pc:sldMk cId="1969899743" sldId="271"/>
            <ac:spMk id="25" creationId="{73D10B23-4827-20ED-5FBD-0BD782628969}"/>
          </ac:spMkLst>
        </pc:spChg>
        <pc:picChg chg="del mod topLvl">
          <ac:chgData name="Jones, Kaylei, PSIA" userId="e29c987d-c0ba-46ea-a3e4-7f829d96db99" providerId="ADAL" clId="{FF052A87-8C72-4216-9D00-35A1D4DDC610}" dt="2026-08-11T19:28:02.075" v="2066" actId="478"/>
          <ac:picMkLst>
            <pc:docMk/>
            <pc:sldMk cId="1969899743" sldId="271"/>
            <ac:picMk id="9" creationId="{2C8AC15A-EA02-D36F-3A51-854E10171744}"/>
          </ac:picMkLst>
        </pc:picChg>
        <pc:picChg chg="add mod">
          <ac:chgData name="Jones, Kaylei, PSIA" userId="e29c987d-c0ba-46ea-a3e4-7f829d96db99" providerId="ADAL" clId="{FF052A87-8C72-4216-9D00-35A1D4DDC610}" dt="2026-08-11T19:44:25.508" v="2294" actId="14100"/>
          <ac:picMkLst>
            <pc:docMk/>
            <pc:sldMk cId="1969899743" sldId="271"/>
            <ac:picMk id="10" creationId="{6C7D78CC-6BD7-40F0-7A9D-B4C8C684EF9C}"/>
          </ac:picMkLst>
        </pc:picChg>
        <pc:cxnChg chg="add del mod">
          <ac:chgData name="Jones, Kaylei, PSIA" userId="e29c987d-c0ba-46ea-a3e4-7f829d96db99" providerId="ADAL" clId="{FF052A87-8C72-4216-9D00-35A1D4DDC610}" dt="2026-08-11T19:28:08.177" v="2071" actId="478"/>
          <ac:cxnSpMkLst>
            <pc:docMk/>
            <pc:sldMk cId="1969899743" sldId="271"/>
            <ac:cxnSpMk id="19" creationId="{832FFA64-4A67-3265-E728-1BAB73A97A0F}"/>
          </ac:cxnSpMkLst>
        </pc:cxnChg>
        <pc:cxnChg chg="add del mod">
          <ac:chgData name="Jones, Kaylei, PSIA" userId="e29c987d-c0ba-46ea-a3e4-7f829d96db99" providerId="ADAL" clId="{FF052A87-8C72-4216-9D00-35A1D4DDC610}" dt="2026-08-11T19:28:04.682" v="2068" actId="478"/>
          <ac:cxnSpMkLst>
            <pc:docMk/>
            <pc:sldMk cId="1969899743" sldId="271"/>
            <ac:cxnSpMk id="23" creationId="{FD3640A2-2CB2-D277-FDD8-1A1DCA93700A}"/>
          </ac:cxnSpMkLst>
        </pc:cxnChg>
      </pc:sldChg>
      <pc:sldChg chg="addSp delSp modSp mod">
        <pc:chgData name="Jones, Kaylei, PSIA" userId="e29c987d-c0ba-46ea-a3e4-7f829d96db99" providerId="ADAL" clId="{FF052A87-8C72-4216-9D00-35A1D4DDC610}" dt="2026-08-11T21:51:03.841" v="2591" actId="1076"/>
        <pc:sldMkLst>
          <pc:docMk/>
          <pc:sldMk cId="394226251" sldId="273"/>
        </pc:sldMkLst>
        <pc:spChg chg="mod">
          <ac:chgData name="Jones, Kaylei, PSIA" userId="e29c987d-c0ba-46ea-a3e4-7f829d96db99" providerId="ADAL" clId="{FF052A87-8C72-4216-9D00-35A1D4DDC610}" dt="2026-08-11T19:55:06.154" v="2498" actId="20577"/>
          <ac:spMkLst>
            <pc:docMk/>
            <pc:sldMk cId="394226251" sldId="273"/>
            <ac:spMk id="3" creationId="{EA5FB58C-C083-4046-5D0B-DA9767962D68}"/>
          </ac:spMkLst>
        </pc:spChg>
        <pc:spChg chg="mod">
          <ac:chgData name="Jones, Kaylei, PSIA" userId="e29c987d-c0ba-46ea-a3e4-7f829d96db99" providerId="ADAL" clId="{FF052A87-8C72-4216-9D00-35A1D4DDC610}" dt="2026-08-11T16:47:08.147" v="1370" actId="20577"/>
          <ac:spMkLst>
            <pc:docMk/>
            <pc:sldMk cId="394226251" sldId="273"/>
            <ac:spMk id="4" creationId="{5DD1C1A9-CFB3-9B92-9AC2-91C665069E00}"/>
          </ac:spMkLst>
        </pc:spChg>
        <pc:spChg chg="mod">
          <ac:chgData name="Jones, Kaylei, PSIA" userId="e29c987d-c0ba-46ea-a3e4-7f829d96db99" providerId="ADAL" clId="{FF052A87-8C72-4216-9D00-35A1D4DDC610}" dt="2026-08-11T21:50:44.069" v="2587" actId="20577"/>
          <ac:spMkLst>
            <pc:docMk/>
            <pc:sldMk cId="394226251" sldId="273"/>
            <ac:spMk id="5" creationId="{A7575E89-9594-F1C0-0FD7-97C54413741F}"/>
          </ac:spMkLst>
        </pc:spChg>
        <pc:spChg chg="mod">
          <ac:chgData name="Jones, Kaylei, PSIA" userId="e29c987d-c0ba-46ea-a3e4-7f829d96db99" providerId="ADAL" clId="{FF052A87-8C72-4216-9D00-35A1D4DDC610}" dt="2026-08-11T21:51:03.841" v="2591" actId="1076"/>
          <ac:spMkLst>
            <pc:docMk/>
            <pc:sldMk cId="394226251" sldId="273"/>
            <ac:spMk id="6" creationId="{46C50543-20AA-D592-54CF-32396002E2EE}"/>
          </ac:spMkLst>
        </pc:spChg>
        <pc:spChg chg="mod">
          <ac:chgData name="Jones, Kaylei, PSIA" userId="e29c987d-c0ba-46ea-a3e4-7f829d96db99" providerId="ADAL" clId="{FF052A87-8C72-4216-9D00-35A1D4DDC610}" dt="2026-08-11T21:48:48.107" v="2547" actId="208"/>
          <ac:spMkLst>
            <pc:docMk/>
            <pc:sldMk cId="394226251" sldId="273"/>
            <ac:spMk id="10" creationId="{7F454D52-0DBD-1C33-239A-1887E3984F76}"/>
          </ac:spMkLst>
        </pc:spChg>
        <pc:spChg chg="del mod">
          <ac:chgData name="Jones, Kaylei, PSIA" userId="e29c987d-c0ba-46ea-a3e4-7f829d96db99" providerId="ADAL" clId="{FF052A87-8C72-4216-9D00-35A1D4DDC610}" dt="2026-08-11T21:49:01.782" v="2549" actId="21"/>
          <ac:spMkLst>
            <pc:docMk/>
            <pc:sldMk cId="394226251" sldId="273"/>
            <ac:spMk id="11" creationId="{057B29DF-9557-1DCC-DA93-15FC5014D2A0}"/>
          </ac:spMkLst>
        </pc:spChg>
        <pc:spChg chg="add mod">
          <ac:chgData name="Jones, Kaylei, PSIA" userId="e29c987d-c0ba-46ea-a3e4-7f829d96db99" providerId="ADAL" clId="{FF052A87-8C72-4216-9D00-35A1D4DDC610}" dt="2026-08-11T21:49:16.529" v="2555" actId="1038"/>
          <ac:spMkLst>
            <pc:docMk/>
            <pc:sldMk cId="394226251" sldId="273"/>
            <ac:spMk id="13" creationId="{1D29556F-2D0F-211C-8715-BF58B5AAD34C}"/>
          </ac:spMkLst>
        </pc:spChg>
        <pc:grpChg chg="mod">
          <ac:chgData name="Jones, Kaylei, PSIA" userId="e29c987d-c0ba-46ea-a3e4-7f829d96db99" providerId="ADAL" clId="{FF052A87-8C72-4216-9D00-35A1D4DDC610}" dt="2026-08-11T21:48:43.278" v="2546" actId="1076"/>
          <ac:grpSpMkLst>
            <pc:docMk/>
            <pc:sldMk cId="394226251" sldId="273"/>
            <ac:grpSpMk id="8" creationId="{49D7AA54-ABEF-8F9A-9862-DBFC18770416}"/>
          </ac:grpSpMkLst>
        </pc:grpChg>
        <pc:picChg chg="mod">
          <ac:chgData name="Jones, Kaylei, PSIA" userId="e29c987d-c0ba-46ea-a3e4-7f829d96db99" providerId="ADAL" clId="{FF052A87-8C72-4216-9D00-35A1D4DDC610}" dt="2026-08-11T21:48:48.107" v="2547" actId="208"/>
          <ac:picMkLst>
            <pc:docMk/>
            <pc:sldMk cId="394226251" sldId="273"/>
            <ac:picMk id="9" creationId="{E6A0EE85-2C0B-A059-4291-3B7CAAA2E617}"/>
          </ac:picMkLst>
        </pc:picChg>
        <pc:cxnChg chg="mod">
          <ac:chgData name="Jones, Kaylei, PSIA" userId="e29c987d-c0ba-46ea-a3e4-7f829d96db99" providerId="ADAL" clId="{FF052A87-8C72-4216-9D00-35A1D4DDC610}" dt="2026-08-11T21:50:58.943" v="2590" actId="14100"/>
          <ac:cxnSpMkLst>
            <pc:docMk/>
            <pc:sldMk cId="394226251" sldId="273"/>
            <ac:cxnSpMk id="12" creationId="{1883B75E-A256-A297-4661-70CF5FA38DF2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4E7DB0-CDFE-473C-91A6-F2A65D9A826A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34BB9D-8957-4091-92F5-EB7AF7A836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37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34BB9D-8957-4091-92F5-EB7AF7A836C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0424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nmpsia.com/index.html" TargetMode="External"/><Relationship Id="rId2" Type="http://schemas.openxmlformats.org/officeDocument/2006/relationships/hyperlink" Target="https://nmpsia.com/employer-trainings.html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1966271"/>
            <a:ext cx="1085782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000" b="1">
                <a:solidFill>
                  <a:srgbClr val="00539B"/>
                </a:solidFill>
                <a:latin typeface="Aptos"/>
              </a:defRPr>
            </a:pPr>
            <a:r>
              <a:rPr sz="4000" dirty="0"/>
              <a:t>Employer </a:t>
            </a:r>
            <a:r>
              <a:rPr sz="4000" dirty="0" err="1"/>
              <a:t>MyBenefits</a:t>
            </a:r>
            <a:r>
              <a:rPr sz="4000" dirty="0"/>
              <a:t> Portal Tutoria</a:t>
            </a:r>
            <a:r>
              <a:rPr lang="en-US" sz="4000" dirty="0"/>
              <a:t>l</a:t>
            </a:r>
            <a:endParaRPr sz="4000" dirty="0"/>
          </a:p>
          <a:p>
            <a:pPr algn="ctr">
              <a:defRPr sz="2400"/>
            </a:pPr>
            <a:r>
              <a:rPr lang="en-US" sz="4000" dirty="0"/>
              <a:t>NEW HIRE- Basic Life Only Batch (Multiple Entries)</a:t>
            </a:r>
            <a:endParaRPr sz="4000" dirty="0"/>
          </a:p>
        </p:txBody>
      </p:sp>
      <p:pic>
        <p:nvPicPr>
          <p:cNvPr id="5" name="Picture 4" descr="A logo with blue text&#10;&#10;Description automatically generated">
            <a:extLst>
              <a:ext uri="{FF2B5EF4-FFF2-40B4-BE49-F238E27FC236}">
                <a16:creationId xmlns:a16="http://schemas.microsoft.com/office/drawing/2014/main" id="{A6761ECA-79B0-D981-C770-5CD50DF271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0184" y="5015620"/>
            <a:ext cx="2942965" cy="174098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6A557F1-935F-B4E0-2F58-CF04144EF9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8484" y="5314384"/>
            <a:ext cx="2574447" cy="119028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B57C68-FD33-1C35-BBC3-9D09CE04CC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74E146A-3BFB-AF4E-6A7E-7E8D8E5C4D90}"/>
              </a:ext>
            </a:extLst>
          </p:cNvPr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0DA180-6F70-AC33-0DC7-4A1A53456F73}"/>
              </a:ext>
            </a:extLst>
          </p:cNvPr>
          <p:cNvSpPr txBox="1"/>
          <p:nvPr/>
        </p:nvSpPr>
        <p:spPr>
          <a:xfrm>
            <a:off x="274320" y="45720"/>
            <a:ext cx="1056828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  <a:latin typeface="Aptos"/>
              </a:defRPr>
            </a:pPr>
            <a:r>
              <a:rPr dirty="0"/>
              <a:t>Step </a:t>
            </a:r>
            <a:r>
              <a:rPr lang="en-US" dirty="0"/>
              <a:t>5</a:t>
            </a:r>
            <a:endParaRPr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35B3458-B3B3-7505-110E-9755760C7336}"/>
              </a:ext>
            </a:extLst>
          </p:cNvPr>
          <p:cNvSpPr txBox="1"/>
          <p:nvPr/>
        </p:nvSpPr>
        <p:spPr>
          <a:xfrm>
            <a:off x="9784080" y="45720"/>
            <a:ext cx="870751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FFFFFF"/>
                </a:solidFill>
              </a:defRPr>
            </a:pPr>
            <a:r>
              <a:rPr lang="en-US" dirty="0"/>
              <a:t>10</a:t>
            </a:r>
            <a:r>
              <a:rPr dirty="0"/>
              <a:t> of 1</a:t>
            </a:r>
            <a:r>
              <a:rPr lang="en-US" dirty="0"/>
              <a:t>6</a:t>
            </a:r>
            <a:endParaRPr dirty="0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72A56F29-10C0-8364-DE88-5A32AF8119BD}"/>
              </a:ext>
            </a:extLst>
          </p:cNvPr>
          <p:cNvSpPr/>
          <p:nvPr/>
        </p:nvSpPr>
        <p:spPr>
          <a:xfrm>
            <a:off x="583589" y="1862321"/>
            <a:ext cx="4500453" cy="2163779"/>
          </a:xfrm>
          <a:prstGeom prst="roundRect">
            <a:avLst/>
          </a:prstGeom>
          <a:solidFill>
            <a:srgbClr val="F5F8F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defTabSz="91440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  <a:defRPr sz="2200">
                <a:latin typeface="Aptos"/>
              </a:defRPr>
            </a:pPr>
            <a:r>
              <a:rPr lang="en-US" sz="2400" dirty="0">
                <a:solidFill>
                  <a:schemeClr val="tx1"/>
                </a:solidFill>
              </a:rPr>
              <a:t>Verify your file is displayed near </a:t>
            </a:r>
            <a:r>
              <a:rPr lang="en-US" sz="2400" i="1" dirty="0">
                <a:solidFill>
                  <a:schemeClr val="tx1"/>
                </a:solidFill>
              </a:rPr>
              <a:t>Choose File</a:t>
            </a:r>
          </a:p>
          <a:p>
            <a:pPr marL="457200" indent="-457200" defTabSz="91440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  <a:defRPr sz="2200">
                <a:latin typeface="Aptos"/>
              </a:defRPr>
            </a:pPr>
            <a:r>
              <a:rPr lang="en-US" sz="2400" dirty="0">
                <a:solidFill>
                  <a:schemeClr val="tx1"/>
                </a:solidFill>
              </a:rPr>
              <a:t>Select Upload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CD122F1B-5D87-C72C-D598-CA19B7001E61}"/>
              </a:ext>
            </a:extLst>
          </p:cNvPr>
          <p:cNvSpPr/>
          <p:nvPr/>
        </p:nvSpPr>
        <p:spPr>
          <a:xfrm>
            <a:off x="984642" y="4569940"/>
            <a:ext cx="3422601" cy="1737112"/>
          </a:xfrm>
          <a:prstGeom prst="roundRect">
            <a:avLst/>
          </a:prstGeom>
          <a:solidFill>
            <a:srgbClr val="FFFFFF"/>
          </a:solidFill>
          <a:ln>
            <a:solidFill>
              <a:srgbClr val="00875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00875F"/>
                </a:solidFill>
              </a:defRPr>
            </a:pPr>
            <a:r>
              <a:rPr dirty="0"/>
              <a:t>Helpful Tip</a:t>
            </a:r>
          </a:p>
          <a:p>
            <a:pPr>
              <a:defRPr sz="1800">
                <a:solidFill>
                  <a:srgbClr val="464646"/>
                </a:solidFill>
                <a:latin typeface="Aptos"/>
              </a:defRPr>
            </a:pPr>
            <a:r>
              <a:rPr lang="en-US" dirty="0">
                <a:solidFill>
                  <a:srgbClr val="464646"/>
                </a:solidFill>
                <a:latin typeface="Aptos"/>
              </a:rPr>
              <a:t>After selecting Upload, allow the system a few moments to process your file. Avoid clicking </a:t>
            </a:r>
            <a:r>
              <a:rPr lang="en-US" i="1" dirty="0">
                <a:solidFill>
                  <a:srgbClr val="464646"/>
                </a:solidFill>
                <a:latin typeface="Aptos"/>
              </a:rPr>
              <a:t>Upload </a:t>
            </a:r>
            <a:r>
              <a:rPr lang="en-US" dirty="0">
                <a:solidFill>
                  <a:srgbClr val="464646"/>
                </a:solidFill>
                <a:latin typeface="Aptos"/>
              </a:rPr>
              <a:t>multiple times.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2F975AD-9CF7-F89F-C884-31DAC3F5DCF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991" r="7246"/>
          <a:stretch>
            <a:fillRect/>
          </a:stretch>
        </p:blipFill>
        <p:spPr>
          <a:xfrm>
            <a:off x="5362832" y="1525162"/>
            <a:ext cx="6310184" cy="3429479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529DA1F-2651-79A7-5DD9-6F4D0F0E8EFB}"/>
              </a:ext>
            </a:extLst>
          </p:cNvPr>
          <p:cNvCxnSpPr/>
          <p:nvPr/>
        </p:nvCxnSpPr>
        <p:spPr>
          <a:xfrm>
            <a:off x="7076302" y="3358835"/>
            <a:ext cx="2468880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24B4EEC7-2ABB-D3F8-DF00-D22601E3709D}"/>
              </a:ext>
            </a:extLst>
          </p:cNvPr>
          <p:cNvSpPr/>
          <p:nvPr/>
        </p:nvSpPr>
        <p:spPr>
          <a:xfrm>
            <a:off x="8559113" y="3555376"/>
            <a:ext cx="1416908" cy="576648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47693FE-69D4-F0B9-CD8A-646ABE536EF9}"/>
              </a:ext>
            </a:extLst>
          </p:cNvPr>
          <p:cNvSpPr txBox="1"/>
          <p:nvPr/>
        </p:nvSpPr>
        <p:spPr>
          <a:xfrm>
            <a:off x="5521167" y="3079949"/>
            <a:ext cx="540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3B03E88-12EE-2082-A1E3-39FAF061ED3C}"/>
              </a:ext>
            </a:extLst>
          </p:cNvPr>
          <p:cNvSpPr txBox="1"/>
          <p:nvPr/>
        </p:nvSpPr>
        <p:spPr>
          <a:xfrm>
            <a:off x="10114339" y="3672125"/>
            <a:ext cx="540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0469685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223B47-187F-CD36-ABDE-D4F2EB5ADC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2986137-0832-0F2C-FE72-B3198250AC5F}"/>
              </a:ext>
            </a:extLst>
          </p:cNvPr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29F0545-1F35-69F5-0565-D7A3ADADB997}"/>
              </a:ext>
            </a:extLst>
          </p:cNvPr>
          <p:cNvSpPr txBox="1"/>
          <p:nvPr/>
        </p:nvSpPr>
        <p:spPr>
          <a:xfrm>
            <a:off x="274320" y="45720"/>
            <a:ext cx="1056828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  <a:latin typeface="Aptos"/>
              </a:defRPr>
            </a:pPr>
            <a:r>
              <a:rPr dirty="0"/>
              <a:t>Step </a:t>
            </a:r>
            <a:r>
              <a:rPr lang="en-US" dirty="0"/>
              <a:t>6</a:t>
            </a:r>
            <a:endParaRPr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E836D4E-3452-C9BA-4250-C4018B97C842}"/>
              </a:ext>
            </a:extLst>
          </p:cNvPr>
          <p:cNvSpPr txBox="1"/>
          <p:nvPr/>
        </p:nvSpPr>
        <p:spPr>
          <a:xfrm>
            <a:off x="9784080" y="45720"/>
            <a:ext cx="870751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FFFFFF"/>
                </a:solidFill>
              </a:defRPr>
            </a:pPr>
            <a:r>
              <a:rPr lang="en-US" dirty="0"/>
              <a:t>11</a:t>
            </a:r>
            <a:r>
              <a:rPr dirty="0"/>
              <a:t> of 1</a:t>
            </a:r>
            <a:r>
              <a:rPr lang="en-US" dirty="0"/>
              <a:t>6</a:t>
            </a:r>
            <a:endParaRPr dirty="0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7D89CA93-ADD7-B5A0-B514-315FEA3C611E}"/>
              </a:ext>
            </a:extLst>
          </p:cNvPr>
          <p:cNvSpPr/>
          <p:nvPr/>
        </p:nvSpPr>
        <p:spPr>
          <a:xfrm>
            <a:off x="413864" y="1180378"/>
            <a:ext cx="3517557" cy="2652631"/>
          </a:xfrm>
          <a:prstGeom prst="roundRect">
            <a:avLst/>
          </a:prstGeom>
          <a:solidFill>
            <a:srgbClr val="F5F8F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defTabSz="91440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  <a:defRPr sz="2200">
                <a:latin typeface="Aptos"/>
              </a:defRPr>
            </a:pPr>
            <a:r>
              <a:rPr lang="en-US" sz="2400" dirty="0">
                <a:solidFill>
                  <a:schemeClr val="tx1"/>
                </a:solidFill>
              </a:rPr>
              <a:t>Verify the number of records is correct</a:t>
            </a:r>
          </a:p>
          <a:p>
            <a:pPr marL="457200" indent="-457200" defTabSz="91440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  <a:defRPr sz="2200">
                <a:latin typeface="Aptos"/>
              </a:defRPr>
            </a:pPr>
            <a:r>
              <a:rPr lang="en-US" sz="2400" dirty="0">
                <a:solidFill>
                  <a:schemeClr val="tx1"/>
                </a:solidFill>
              </a:rPr>
              <a:t>Verify the employee information is correct</a:t>
            </a:r>
          </a:p>
          <a:p>
            <a:pPr marL="457200" indent="-457200" defTabSz="91440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  <a:defRPr sz="2200">
                <a:latin typeface="Aptos"/>
              </a:defRPr>
            </a:pPr>
            <a:r>
              <a:rPr lang="en-US" sz="2400" dirty="0">
                <a:solidFill>
                  <a:schemeClr val="tx1"/>
                </a:solidFill>
              </a:rPr>
              <a:t>Select </a:t>
            </a:r>
            <a:r>
              <a:rPr lang="en-US" sz="2400" i="1" dirty="0">
                <a:solidFill>
                  <a:schemeClr val="tx1"/>
                </a:solidFill>
              </a:rPr>
              <a:t>Next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C7D78CC-6BD7-40F0-7A9D-B4C8C684EF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2424" y="1168116"/>
            <a:ext cx="7711669" cy="4548943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F27C327-2920-230F-7958-34B1D0B288CA}"/>
              </a:ext>
            </a:extLst>
          </p:cNvPr>
          <p:cNvSpPr/>
          <p:nvPr/>
        </p:nvSpPr>
        <p:spPr>
          <a:xfrm>
            <a:off x="5502876" y="3862033"/>
            <a:ext cx="5659393" cy="1190247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258DE6E-5207-65F1-A097-FA61F8210AB4}"/>
              </a:ext>
            </a:extLst>
          </p:cNvPr>
          <p:cNvSpPr txBox="1"/>
          <p:nvPr/>
        </p:nvSpPr>
        <p:spPr>
          <a:xfrm>
            <a:off x="6154728" y="3426111"/>
            <a:ext cx="540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C32E59F-BE3A-5418-9E18-D8DE15B35A96}"/>
              </a:ext>
            </a:extLst>
          </p:cNvPr>
          <p:cNvSpPr txBox="1"/>
          <p:nvPr/>
        </p:nvSpPr>
        <p:spPr>
          <a:xfrm>
            <a:off x="5071293" y="4280728"/>
            <a:ext cx="540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8B4B83C6-EC19-59C1-CB61-6BDF52DF3FB0}"/>
              </a:ext>
            </a:extLst>
          </p:cNvPr>
          <p:cNvSpPr/>
          <p:nvPr/>
        </p:nvSpPr>
        <p:spPr>
          <a:xfrm>
            <a:off x="7278116" y="3538217"/>
            <a:ext cx="164756" cy="168191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BD64785-008F-983F-8917-089632F7BB39}"/>
              </a:ext>
            </a:extLst>
          </p:cNvPr>
          <p:cNvSpPr txBox="1"/>
          <p:nvPr/>
        </p:nvSpPr>
        <p:spPr>
          <a:xfrm>
            <a:off x="8995720" y="5222344"/>
            <a:ext cx="540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3D10B23-4827-20ED-5FBD-0BD782628969}"/>
              </a:ext>
            </a:extLst>
          </p:cNvPr>
          <p:cNvSpPr/>
          <p:nvPr/>
        </p:nvSpPr>
        <p:spPr>
          <a:xfrm>
            <a:off x="8114270" y="5253223"/>
            <a:ext cx="881450" cy="319642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416ACCDB-C479-484E-48D8-25E7E1B87C24}"/>
              </a:ext>
            </a:extLst>
          </p:cNvPr>
          <p:cNvSpPr/>
          <p:nvPr/>
        </p:nvSpPr>
        <p:spPr>
          <a:xfrm>
            <a:off x="186580" y="4183724"/>
            <a:ext cx="3982889" cy="1737112"/>
          </a:xfrm>
          <a:prstGeom prst="roundRect">
            <a:avLst/>
          </a:prstGeom>
          <a:solidFill>
            <a:srgbClr val="FFFFFF"/>
          </a:solidFill>
          <a:ln>
            <a:solidFill>
              <a:srgbClr val="00875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00875F"/>
                </a:solidFill>
              </a:defRPr>
            </a:pPr>
            <a:r>
              <a:rPr dirty="0"/>
              <a:t>Helpful Tip</a:t>
            </a:r>
          </a:p>
          <a:p>
            <a:pPr>
              <a:defRPr sz="1800">
                <a:solidFill>
                  <a:srgbClr val="464646"/>
                </a:solidFill>
                <a:latin typeface="Aptos"/>
              </a:defRPr>
            </a:pPr>
            <a:r>
              <a:rPr lang="en-US" dirty="0">
                <a:solidFill>
                  <a:srgbClr val="464646"/>
                </a:solidFill>
                <a:latin typeface="Aptos"/>
              </a:rPr>
              <a:t>Carefully review every employee before continuing. This is your last opportunity to identify errors before submission.</a:t>
            </a:r>
          </a:p>
        </p:txBody>
      </p:sp>
    </p:spTree>
    <p:extLst>
      <p:ext uri="{BB962C8B-B14F-4D97-AF65-F5344CB8AC3E}">
        <p14:creationId xmlns:p14="http://schemas.microsoft.com/office/powerpoint/2010/main" val="19698997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E17DD5-C5C9-720C-8CFC-9767812C3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6DC568F-BB88-D57C-8C5C-1346AE94646D}"/>
              </a:ext>
            </a:extLst>
          </p:cNvPr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BD26262-C1AE-3943-68C0-50B48DCC7FED}"/>
              </a:ext>
            </a:extLst>
          </p:cNvPr>
          <p:cNvSpPr txBox="1"/>
          <p:nvPr/>
        </p:nvSpPr>
        <p:spPr>
          <a:xfrm>
            <a:off x="274320" y="45720"/>
            <a:ext cx="1056828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  <a:latin typeface="Aptos"/>
              </a:defRPr>
            </a:pPr>
            <a:r>
              <a:rPr dirty="0"/>
              <a:t>Step </a:t>
            </a:r>
            <a:r>
              <a:rPr lang="en-US" dirty="0"/>
              <a:t>7</a:t>
            </a:r>
            <a:endParaRPr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89A50A-E9E5-8C9D-1420-2A7B8FFA760B}"/>
              </a:ext>
            </a:extLst>
          </p:cNvPr>
          <p:cNvSpPr txBox="1"/>
          <p:nvPr/>
        </p:nvSpPr>
        <p:spPr>
          <a:xfrm>
            <a:off x="9784080" y="45720"/>
            <a:ext cx="870751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FFFFFF"/>
                </a:solidFill>
              </a:defRPr>
            </a:pPr>
            <a:r>
              <a:rPr lang="en-US" dirty="0"/>
              <a:t>12</a:t>
            </a:r>
            <a:r>
              <a:rPr dirty="0"/>
              <a:t> of 1</a:t>
            </a:r>
            <a:r>
              <a:rPr lang="en-US" dirty="0"/>
              <a:t>6</a:t>
            </a:r>
            <a:endParaRPr dirty="0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AA022B1E-1827-7D86-70C9-58D4B4C76A39}"/>
              </a:ext>
            </a:extLst>
          </p:cNvPr>
          <p:cNvSpPr/>
          <p:nvPr/>
        </p:nvSpPr>
        <p:spPr>
          <a:xfrm>
            <a:off x="318683" y="679398"/>
            <a:ext cx="4401598" cy="3150981"/>
          </a:xfrm>
          <a:prstGeom prst="roundRect">
            <a:avLst/>
          </a:prstGeom>
          <a:solidFill>
            <a:srgbClr val="F5F8F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2200">
                <a:latin typeface="Aptos"/>
              </a:defRPr>
            </a:pPr>
            <a:r>
              <a:rPr lang="en-US" sz="2400" dirty="0">
                <a:solidFill>
                  <a:schemeClr val="tx1"/>
                </a:solidFill>
              </a:rPr>
              <a:t>Verify the employee information is correct</a:t>
            </a:r>
          </a:p>
          <a:p>
            <a:pPr marL="342900" indent="-3429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2200">
                <a:latin typeface="Aptos"/>
              </a:defRPr>
            </a:pPr>
            <a:r>
              <a:rPr lang="en-US" sz="2400" dirty="0">
                <a:solidFill>
                  <a:schemeClr val="tx1"/>
                </a:solidFill>
              </a:rPr>
              <a:t>Errors will show in red text</a:t>
            </a:r>
          </a:p>
          <a:p>
            <a:pPr marL="684213" lvl="1" indent="-173038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2200">
                <a:latin typeface="Aptos"/>
              </a:defRPr>
            </a:pPr>
            <a:r>
              <a:rPr lang="en-US" sz="2000" dirty="0">
                <a:solidFill>
                  <a:schemeClr val="tx1"/>
                </a:solidFill>
              </a:rPr>
              <a:t>Click on the box to the left to exclude that entry from processing</a:t>
            </a:r>
          </a:p>
          <a:p>
            <a:pPr marL="342900" indent="-3429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2200">
                <a:latin typeface="Aptos"/>
              </a:defRPr>
            </a:pPr>
            <a:r>
              <a:rPr lang="en-US" sz="2400" dirty="0">
                <a:solidFill>
                  <a:schemeClr val="tx1"/>
                </a:solidFill>
              </a:rPr>
              <a:t>If no errors, select </a:t>
            </a:r>
            <a:r>
              <a:rPr lang="en-US" sz="2400" i="1" dirty="0">
                <a:solidFill>
                  <a:schemeClr val="tx1"/>
                </a:solidFill>
              </a:rPr>
              <a:t>Submit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D061E5CE-F8FC-716F-B580-67844BDD6771}"/>
              </a:ext>
            </a:extLst>
          </p:cNvPr>
          <p:cNvSpPr/>
          <p:nvPr/>
        </p:nvSpPr>
        <p:spPr>
          <a:xfrm>
            <a:off x="1123784" y="4104633"/>
            <a:ext cx="3489274" cy="2285975"/>
          </a:xfrm>
          <a:prstGeom prst="roundRect">
            <a:avLst/>
          </a:prstGeom>
          <a:solidFill>
            <a:srgbClr val="FFFFFF"/>
          </a:solidFill>
          <a:ln>
            <a:solidFill>
              <a:srgbClr val="00875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00875F"/>
                </a:solidFill>
              </a:defRPr>
            </a:pPr>
            <a:r>
              <a:rPr dirty="0"/>
              <a:t>Helpful Tip</a:t>
            </a:r>
          </a:p>
          <a:p>
            <a:pPr>
              <a:defRPr sz="1800">
                <a:solidFill>
                  <a:srgbClr val="464646"/>
                </a:solidFill>
                <a:latin typeface="Aptos"/>
              </a:defRPr>
            </a:pPr>
            <a:r>
              <a:rPr lang="en-US" dirty="0">
                <a:solidFill>
                  <a:srgbClr val="464646"/>
                </a:solidFill>
                <a:latin typeface="Aptos"/>
              </a:rPr>
              <a:t>Employees highlighted in red contain errors that must be excluded before proceeding. Excluded employees can be corrected and submitted later.</a:t>
            </a:r>
          </a:p>
        </p:txBody>
      </p:sp>
      <p:grpSp>
        <p:nvGrpSpPr>
          <p:cNvPr id="8" name="object 5">
            <a:extLst>
              <a:ext uri="{FF2B5EF4-FFF2-40B4-BE49-F238E27FC236}">
                <a16:creationId xmlns:a16="http://schemas.microsoft.com/office/drawing/2014/main" id="{CA23B0B6-994C-4F77-C3A4-17AF56C41D69}"/>
              </a:ext>
            </a:extLst>
          </p:cNvPr>
          <p:cNvGrpSpPr/>
          <p:nvPr/>
        </p:nvGrpSpPr>
        <p:grpSpPr>
          <a:xfrm>
            <a:off x="5552172" y="658361"/>
            <a:ext cx="6451329" cy="5861870"/>
            <a:chOff x="3566159" y="1244346"/>
            <a:chExt cx="6339839" cy="6198869"/>
          </a:xfrm>
        </p:grpSpPr>
        <p:sp>
          <p:nvSpPr>
            <p:cNvPr id="9" name="object 6">
              <a:extLst>
                <a:ext uri="{FF2B5EF4-FFF2-40B4-BE49-F238E27FC236}">
                  <a16:creationId xmlns:a16="http://schemas.microsoft.com/office/drawing/2014/main" id="{1F9810CD-EDE1-39B2-C16A-BD1A18C88EFA}"/>
                </a:ext>
              </a:extLst>
            </p:cNvPr>
            <p:cNvSpPr/>
            <p:nvPr/>
          </p:nvSpPr>
          <p:spPr>
            <a:xfrm>
              <a:off x="3566921" y="1244346"/>
              <a:ext cx="6225540" cy="6140450"/>
            </a:xfrm>
            <a:custGeom>
              <a:avLst/>
              <a:gdLst/>
              <a:ahLst/>
              <a:cxnLst/>
              <a:rect l="l" t="t" r="r" b="b"/>
              <a:pathLst>
                <a:path w="6225540" h="6140450">
                  <a:moveTo>
                    <a:pt x="0" y="0"/>
                  </a:moveTo>
                  <a:lnTo>
                    <a:pt x="6225539" y="0"/>
                  </a:lnTo>
                  <a:lnTo>
                    <a:pt x="6225539" y="6140196"/>
                  </a:lnTo>
                  <a:lnTo>
                    <a:pt x="0" y="6140196"/>
                  </a:lnTo>
                  <a:lnTo>
                    <a:pt x="0" y="0"/>
                  </a:lnTo>
                  <a:close/>
                </a:path>
              </a:pathLst>
            </a:custGeom>
            <a:ln w="25400">
              <a:solidFill>
                <a:schemeClr val="accent4">
                  <a:lumMod val="75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13C034EF-C056-6E06-EE80-4DE19DFBC0DC}"/>
                </a:ext>
              </a:extLst>
            </p:cNvPr>
            <p:cNvSpPr/>
            <p:nvPr/>
          </p:nvSpPr>
          <p:spPr>
            <a:xfrm>
              <a:off x="5791961" y="7163561"/>
              <a:ext cx="457200" cy="250190"/>
            </a:xfrm>
            <a:custGeom>
              <a:avLst/>
              <a:gdLst/>
              <a:ahLst/>
              <a:cxnLst/>
              <a:rect l="l" t="t" r="r" b="b"/>
              <a:pathLst>
                <a:path w="457200" h="250190">
                  <a:moveTo>
                    <a:pt x="0" y="124968"/>
                  </a:moveTo>
                  <a:lnTo>
                    <a:pt x="31210" y="61896"/>
                  </a:lnTo>
                  <a:lnTo>
                    <a:pt x="66955" y="36604"/>
                  </a:lnTo>
                  <a:lnTo>
                    <a:pt x="113221" y="17063"/>
                  </a:lnTo>
                  <a:lnTo>
                    <a:pt x="167829" y="4464"/>
                  </a:lnTo>
                  <a:lnTo>
                    <a:pt x="228600" y="0"/>
                  </a:lnTo>
                  <a:lnTo>
                    <a:pt x="289370" y="4464"/>
                  </a:lnTo>
                  <a:lnTo>
                    <a:pt x="343978" y="17063"/>
                  </a:lnTo>
                  <a:lnTo>
                    <a:pt x="390244" y="36604"/>
                  </a:lnTo>
                  <a:lnTo>
                    <a:pt x="425989" y="61896"/>
                  </a:lnTo>
                  <a:lnTo>
                    <a:pt x="457200" y="124968"/>
                  </a:lnTo>
                  <a:lnTo>
                    <a:pt x="449034" y="158187"/>
                  </a:lnTo>
                  <a:lnTo>
                    <a:pt x="390244" y="213331"/>
                  </a:lnTo>
                  <a:lnTo>
                    <a:pt x="343978" y="232872"/>
                  </a:lnTo>
                  <a:lnTo>
                    <a:pt x="289370" y="245471"/>
                  </a:lnTo>
                  <a:lnTo>
                    <a:pt x="228600" y="249936"/>
                  </a:lnTo>
                  <a:lnTo>
                    <a:pt x="167829" y="245471"/>
                  </a:lnTo>
                  <a:lnTo>
                    <a:pt x="113221" y="232872"/>
                  </a:lnTo>
                  <a:lnTo>
                    <a:pt x="66955" y="213331"/>
                  </a:lnTo>
                  <a:lnTo>
                    <a:pt x="31210" y="188039"/>
                  </a:lnTo>
                  <a:lnTo>
                    <a:pt x="0" y="124968"/>
                  </a:lnTo>
                  <a:close/>
                </a:path>
              </a:pathLst>
            </a:custGeom>
            <a:ln w="25399">
              <a:solidFill>
                <a:schemeClr val="accent4">
                  <a:lumMod val="75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8">
              <a:extLst>
                <a:ext uri="{FF2B5EF4-FFF2-40B4-BE49-F238E27FC236}">
                  <a16:creationId xmlns:a16="http://schemas.microsoft.com/office/drawing/2014/main" id="{604EA6E3-958A-58E0-5993-CB2B91E3DACF}"/>
                </a:ext>
              </a:extLst>
            </p:cNvPr>
            <p:cNvSpPr/>
            <p:nvPr/>
          </p:nvSpPr>
          <p:spPr>
            <a:xfrm>
              <a:off x="6706361" y="7163561"/>
              <a:ext cx="609600" cy="250190"/>
            </a:xfrm>
            <a:custGeom>
              <a:avLst/>
              <a:gdLst/>
              <a:ahLst/>
              <a:cxnLst/>
              <a:rect l="l" t="t" r="r" b="b"/>
              <a:pathLst>
                <a:path w="609600" h="250190">
                  <a:moveTo>
                    <a:pt x="0" y="124968"/>
                  </a:moveTo>
                  <a:lnTo>
                    <a:pt x="23952" y="76327"/>
                  </a:lnTo>
                  <a:lnTo>
                    <a:pt x="89273" y="36604"/>
                  </a:lnTo>
                  <a:lnTo>
                    <a:pt x="134382" y="21344"/>
                  </a:lnTo>
                  <a:lnTo>
                    <a:pt x="186157" y="9821"/>
                  </a:lnTo>
                  <a:lnTo>
                    <a:pt x="243371" y="2539"/>
                  </a:lnTo>
                  <a:lnTo>
                    <a:pt x="304800" y="0"/>
                  </a:lnTo>
                  <a:lnTo>
                    <a:pt x="366228" y="2539"/>
                  </a:lnTo>
                  <a:lnTo>
                    <a:pt x="423442" y="9821"/>
                  </a:lnTo>
                  <a:lnTo>
                    <a:pt x="475217" y="21344"/>
                  </a:lnTo>
                  <a:lnTo>
                    <a:pt x="520326" y="36604"/>
                  </a:lnTo>
                  <a:lnTo>
                    <a:pt x="557545" y="55099"/>
                  </a:lnTo>
                  <a:lnTo>
                    <a:pt x="603407" y="99784"/>
                  </a:lnTo>
                  <a:lnTo>
                    <a:pt x="609600" y="124968"/>
                  </a:lnTo>
                  <a:lnTo>
                    <a:pt x="603407" y="150151"/>
                  </a:lnTo>
                  <a:lnTo>
                    <a:pt x="557545" y="194836"/>
                  </a:lnTo>
                  <a:lnTo>
                    <a:pt x="520326" y="213331"/>
                  </a:lnTo>
                  <a:lnTo>
                    <a:pt x="475217" y="228591"/>
                  </a:lnTo>
                  <a:lnTo>
                    <a:pt x="423442" y="240114"/>
                  </a:lnTo>
                  <a:lnTo>
                    <a:pt x="366228" y="247396"/>
                  </a:lnTo>
                  <a:lnTo>
                    <a:pt x="304800" y="249936"/>
                  </a:lnTo>
                  <a:lnTo>
                    <a:pt x="243371" y="247396"/>
                  </a:lnTo>
                  <a:lnTo>
                    <a:pt x="186157" y="240114"/>
                  </a:lnTo>
                  <a:lnTo>
                    <a:pt x="134382" y="228591"/>
                  </a:lnTo>
                  <a:lnTo>
                    <a:pt x="89273" y="213331"/>
                  </a:lnTo>
                  <a:lnTo>
                    <a:pt x="52054" y="194836"/>
                  </a:lnTo>
                  <a:lnTo>
                    <a:pt x="6192" y="150151"/>
                  </a:lnTo>
                  <a:lnTo>
                    <a:pt x="0" y="124968"/>
                  </a:lnTo>
                  <a:close/>
                </a:path>
              </a:pathLst>
            </a:custGeom>
            <a:ln w="25400">
              <a:solidFill>
                <a:schemeClr val="accent4">
                  <a:lumMod val="75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9">
              <a:extLst>
                <a:ext uri="{FF2B5EF4-FFF2-40B4-BE49-F238E27FC236}">
                  <a16:creationId xmlns:a16="http://schemas.microsoft.com/office/drawing/2014/main" id="{78EB1124-3C65-A453-009F-B9A195315A27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66159" y="1251204"/>
              <a:ext cx="6339839" cy="6192011"/>
            </a:xfrm>
            <a:prstGeom prst="rect">
              <a:avLst/>
            </a:prstGeom>
            <a:ln>
              <a:solidFill>
                <a:schemeClr val="accent4">
                  <a:lumMod val="75000"/>
                </a:schemeClr>
              </a:solidFill>
            </a:ln>
          </p:spPr>
        </p:pic>
      </p:grp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D1C84BEB-7302-201F-0C81-E1FF11BD4D29}"/>
              </a:ext>
            </a:extLst>
          </p:cNvPr>
          <p:cNvCxnSpPr>
            <a:cxnSpLocks/>
          </p:cNvCxnSpPr>
          <p:nvPr/>
        </p:nvCxnSpPr>
        <p:spPr>
          <a:xfrm>
            <a:off x="4368704" y="2082088"/>
            <a:ext cx="2542842" cy="244431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7C52C1D4-D872-8124-B830-6E8D8A958BED}"/>
              </a:ext>
            </a:extLst>
          </p:cNvPr>
          <p:cNvCxnSpPr>
            <a:cxnSpLocks/>
          </p:cNvCxnSpPr>
          <p:nvPr/>
        </p:nvCxnSpPr>
        <p:spPr>
          <a:xfrm>
            <a:off x="4368704" y="2095778"/>
            <a:ext cx="1603728" cy="232794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3387C450-8E16-C954-FCFA-D11AB30872B2}"/>
              </a:ext>
            </a:extLst>
          </p:cNvPr>
          <p:cNvSpPr/>
          <p:nvPr/>
        </p:nvSpPr>
        <p:spPr>
          <a:xfrm>
            <a:off x="7900086" y="6255780"/>
            <a:ext cx="465240" cy="145020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4896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37573C-BF41-95FF-5BD0-0D0138E9F7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7CE064F-446C-A1DC-C32A-3B4BDAA8343E}"/>
              </a:ext>
            </a:extLst>
          </p:cNvPr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A5FB58C-C083-4046-5D0B-DA9767962D68}"/>
              </a:ext>
            </a:extLst>
          </p:cNvPr>
          <p:cNvSpPr txBox="1"/>
          <p:nvPr/>
        </p:nvSpPr>
        <p:spPr>
          <a:xfrm>
            <a:off x="274320" y="45720"/>
            <a:ext cx="1056828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  <a:latin typeface="Aptos"/>
              </a:defRPr>
            </a:pPr>
            <a:r>
              <a:rPr lang="en-US" dirty="0"/>
              <a:t>Step 8</a:t>
            </a:r>
            <a:endParaRPr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DD1C1A9-CFB3-9B92-9AC2-91C665069E00}"/>
              </a:ext>
            </a:extLst>
          </p:cNvPr>
          <p:cNvSpPr txBox="1"/>
          <p:nvPr/>
        </p:nvSpPr>
        <p:spPr>
          <a:xfrm>
            <a:off x="9784080" y="45720"/>
            <a:ext cx="870751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FFFFFF"/>
                </a:solidFill>
              </a:defRPr>
            </a:pPr>
            <a:r>
              <a:rPr lang="en-US" dirty="0"/>
              <a:t>13 </a:t>
            </a:r>
            <a:r>
              <a:rPr dirty="0"/>
              <a:t>of 1</a:t>
            </a:r>
            <a:r>
              <a:rPr lang="en-US" dirty="0"/>
              <a:t>6</a:t>
            </a:r>
            <a:endParaRPr dirty="0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A7575E89-9594-F1C0-0FD7-97C54413741F}"/>
              </a:ext>
            </a:extLst>
          </p:cNvPr>
          <p:cNvSpPr/>
          <p:nvPr/>
        </p:nvSpPr>
        <p:spPr>
          <a:xfrm>
            <a:off x="771354" y="1660532"/>
            <a:ext cx="3928762" cy="1725012"/>
          </a:xfrm>
          <a:prstGeom prst="roundRect">
            <a:avLst/>
          </a:prstGeom>
          <a:solidFill>
            <a:srgbClr val="F5F8F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00">
              <a:lnSpc>
                <a:spcPct val="90000"/>
              </a:lnSpc>
              <a:spcAft>
                <a:spcPts val="600"/>
              </a:spcAft>
              <a:defRPr sz="2200">
                <a:latin typeface="Aptos"/>
              </a:defRPr>
            </a:pPr>
            <a:r>
              <a:rPr lang="en-US" sz="2400" dirty="0">
                <a:solidFill>
                  <a:schemeClr val="tx1"/>
                </a:solidFill>
              </a:rPr>
              <a:t>Note: Once submitted, you can print this summary for your records.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46C50543-20AA-D592-54CF-32396002E2EE}"/>
              </a:ext>
            </a:extLst>
          </p:cNvPr>
          <p:cNvSpPr/>
          <p:nvPr/>
        </p:nvSpPr>
        <p:spPr>
          <a:xfrm>
            <a:off x="897196" y="3929686"/>
            <a:ext cx="3677077" cy="2053721"/>
          </a:xfrm>
          <a:prstGeom prst="roundRect">
            <a:avLst/>
          </a:prstGeom>
          <a:solidFill>
            <a:srgbClr val="FFFFFF"/>
          </a:solidFill>
          <a:ln>
            <a:solidFill>
              <a:srgbClr val="00875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00875F"/>
                </a:solidFill>
              </a:defRPr>
            </a:pPr>
            <a:r>
              <a:rPr dirty="0"/>
              <a:t>Helpful Tip</a:t>
            </a:r>
            <a:endParaRPr lang="en-US" dirty="0"/>
          </a:p>
          <a:p>
            <a:pPr>
              <a:defRPr sz="1800">
                <a:solidFill>
                  <a:srgbClr val="464646"/>
                </a:solidFill>
                <a:latin typeface="Aptos"/>
              </a:defRPr>
            </a:pPr>
            <a:r>
              <a:rPr lang="en-US" dirty="0">
                <a:solidFill>
                  <a:srgbClr val="464646"/>
                </a:solidFill>
                <a:latin typeface="Aptos"/>
              </a:rPr>
              <a:t>Print or save the confirmation page for your records. It provides documentation that your batch was successfully submitted.</a:t>
            </a:r>
          </a:p>
        </p:txBody>
      </p:sp>
      <p:grpSp>
        <p:nvGrpSpPr>
          <p:cNvPr id="8" name="object 2">
            <a:extLst>
              <a:ext uri="{FF2B5EF4-FFF2-40B4-BE49-F238E27FC236}">
                <a16:creationId xmlns:a16="http://schemas.microsoft.com/office/drawing/2014/main" id="{49D7AA54-ABEF-8F9A-9862-DBFC18770416}"/>
              </a:ext>
            </a:extLst>
          </p:cNvPr>
          <p:cNvGrpSpPr/>
          <p:nvPr/>
        </p:nvGrpSpPr>
        <p:grpSpPr>
          <a:xfrm>
            <a:off x="5293426" y="676361"/>
            <a:ext cx="6542626" cy="5868112"/>
            <a:chOff x="652284" y="1961388"/>
            <a:chExt cx="8839187" cy="5468099"/>
          </a:xfrm>
        </p:grpSpPr>
        <p:pic>
          <p:nvPicPr>
            <p:cNvPr id="9" name="object 3">
              <a:extLst>
                <a:ext uri="{FF2B5EF4-FFF2-40B4-BE49-F238E27FC236}">
                  <a16:creationId xmlns:a16="http://schemas.microsoft.com/office/drawing/2014/main" id="{E6A0EE85-2C0B-A059-4291-3B7CAAA2E617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2284" y="1961388"/>
              <a:ext cx="8839187" cy="5468099"/>
            </a:xfrm>
            <a:prstGeom prst="rect">
              <a:avLst/>
            </a:prstGeom>
            <a:ln>
              <a:solidFill>
                <a:schemeClr val="accent4">
                  <a:lumMod val="75000"/>
                </a:schemeClr>
              </a:solidFill>
            </a:ln>
          </p:spPr>
        </p:pic>
        <p:sp>
          <p:nvSpPr>
            <p:cNvPr id="10" name="object 4">
              <a:extLst>
                <a:ext uri="{FF2B5EF4-FFF2-40B4-BE49-F238E27FC236}">
                  <a16:creationId xmlns:a16="http://schemas.microsoft.com/office/drawing/2014/main" id="{7F454D52-0DBD-1C33-239A-1887E3984F76}"/>
                </a:ext>
              </a:extLst>
            </p:cNvPr>
            <p:cNvSpPr/>
            <p:nvPr/>
          </p:nvSpPr>
          <p:spPr>
            <a:xfrm>
              <a:off x="2405634" y="7009638"/>
              <a:ext cx="5334000" cy="228600"/>
            </a:xfrm>
            <a:custGeom>
              <a:avLst/>
              <a:gdLst/>
              <a:ahLst/>
              <a:cxnLst/>
              <a:rect l="l" t="t" r="r" b="b"/>
              <a:pathLst>
                <a:path w="5334000" h="228600">
                  <a:moveTo>
                    <a:pt x="5334000" y="0"/>
                  </a:moveTo>
                  <a:lnTo>
                    <a:pt x="0" y="0"/>
                  </a:lnTo>
                  <a:lnTo>
                    <a:pt x="0" y="228599"/>
                  </a:lnTo>
                  <a:lnTo>
                    <a:pt x="5334000" y="228599"/>
                  </a:lnTo>
                  <a:lnTo>
                    <a:pt x="5334000" y="0"/>
                  </a:lnTo>
                  <a:close/>
                </a:path>
              </a:pathLst>
            </a:custGeom>
            <a:solidFill>
              <a:srgbClr val="FFFFFF"/>
            </a:solidFill>
            <a:ln>
              <a:solidFill>
                <a:schemeClr val="accent4">
                  <a:lumMod val="75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883B75E-A256-A297-4661-70CF5FA38DF2}"/>
              </a:ext>
            </a:extLst>
          </p:cNvPr>
          <p:cNvCxnSpPr>
            <a:cxnSpLocks/>
          </p:cNvCxnSpPr>
          <p:nvPr/>
        </p:nvCxnSpPr>
        <p:spPr>
          <a:xfrm>
            <a:off x="4257323" y="3039762"/>
            <a:ext cx="3749931" cy="329947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1D29556F-2D0F-211C-8715-BF58B5AAD34C}"/>
              </a:ext>
            </a:extLst>
          </p:cNvPr>
          <p:cNvSpPr/>
          <p:nvPr/>
        </p:nvSpPr>
        <p:spPr>
          <a:xfrm>
            <a:off x="8063340" y="6297519"/>
            <a:ext cx="465240" cy="245323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262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214319-BC17-CCFB-E705-87F4514FA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B2A8054-9E5C-ACEC-82AD-F85EDCB9DADC}"/>
              </a:ext>
            </a:extLst>
          </p:cNvPr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E73CB36-A29A-F2F1-094C-1ACF84F9AD08}"/>
              </a:ext>
            </a:extLst>
          </p:cNvPr>
          <p:cNvSpPr txBox="1"/>
          <p:nvPr/>
        </p:nvSpPr>
        <p:spPr>
          <a:xfrm>
            <a:off x="274320" y="45720"/>
            <a:ext cx="2590261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  <a:latin typeface="Aptos"/>
              </a:defRPr>
            </a:pPr>
            <a:r>
              <a:rPr lang="en-US" dirty="0"/>
              <a:t>After Submission</a:t>
            </a:r>
            <a:endParaRPr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95111EF-80E7-F016-4C19-C20B9B1CFB25}"/>
              </a:ext>
            </a:extLst>
          </p:cNvPr>
          <p:cNvSpPr txBox="1"/>
          <p:nvPr/>
        </p:nvSpPr>
        <p:spPr>
          <a:xfrm>
            <a:off x="9784080" y="45720"/>
            <a:ext cx="870751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FFFFFF"/>
                </a:solidFill>
              </a:defRPr>
            </a:pPr>
            <a:r>
              <a:rPr lang="en-US" dirty="0"/>
              <a:t>14</a:t>
            </a:r>
            <a:r>
              <a:rPr dirty="0"/>
              <a:t> of 1</a:t>
            </a:r>
            <a:r>
              <a:rPr lang="en-US" dirty="0"/>
              <a:t>6</a:t>
            </a:r>
            <a:endParaRPr dirty="0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70233BAA-2DC9-9A6A-15C9-4B4836FADD86}"/>
              </a:ext>
            </a:extLst>
          </p:cNvPr>
          <p:cNvSpPr/>
          <p:nvPr/>
        </p:nvSpPr>
        <p:spPr>
          <a:xfrm>
            <a:off x="2273056" y="3915035"/>
            <a:ext cx="2788625" cy="2194560"/>
          </a:xfrm>
          <a:prstGeom prst="roundRect">
            <a:avLst/>
          </a:prstGeom>
          <a:solidFill>
            <a:srgbClr val="FFFFFF"/>
          </a:solidFill>
          <a:ln>
            <a:solidFill>
              <a:srgbClr val="00875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00875F"/>
                </a:solidFill>
              </a:defRPr>
            </a:pPr>
            <a:r>
              <a:rPr dirty="0"/>
              <a:t>Helpful Tip</a:t>
            </a:r>
            <a:endParaRPr lang="en-US" dirty="0"/>
          </a:p>
          <a:p>
            <a:pPr>
              <a:defRPr sz="1800">
                <a:solidFill>
                  <a:srgbClr val="464646"/>
                </a:solidFill>
                <a:latin typeface="Aptos"/>
              </a:defRPr>
            </a:pPr>
            <a:r>
              <a:rPr lang="en-US" dirty="0">
                <a:solidFill>
                  <a:srgbClr val="464646"/>
                </a:solidFill>
                <a:latin typeface="Aptos"/>
              </a:rPr>
              <a:t>Verify all information is correct, distribute to employee or print for employee file if needed.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889E922-77AB-0BF1-BD32-09A0D20EE4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" y="2106016"/>
            <a:ext cx="6786099" cy="1495977"/>
          </a:xfrm>
          <a:prstGeom prst="rect">
            <a:avLst/>
          </a:prstGeom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85AFD052-5E6F-E22A-E313-AF345ABF15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56" b="-1"/>
          <a:stretch>
            <a:fillRect/>
          </a:stretch>
        </p:blipFill>
        <p:spPr bwMode="auto">
          <a:xfrm>
            <a:off x="7141808" y="742076"/>
            <a:ext cx="4775872" cy="586754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50952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274320" y="45720"/>
            <a:ext cx="82296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  <a:latin typeface="Aptos"/>
              </a:defRPr>
            </a:pPr>
            <a:r>
              <a:t>Common Errors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784080" y="45720"/>
            <a:ext cx="870751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FFFFFF"/>
                </a:solidFill>
              </a:defRPr>
            </a:pPr>
            <a:r>
              <a:rPr lang="en-US" dirty="0"/>
              <a:t>15</a:t>
            </a:r>
            <a:r>
              <a:rPr dirty="0"/>
              <a:t> of 1</a:t>
            </a:r>
            <a:r>
              <a:rPr lang="en-US" dirty="0"/>
              <a:t>6</a:t>
            </a:r>
            <a:endParaRPr dirty="0"/>
          </a:p>
        </p:txBody>
      </p:sp>
      <p:sp>
        <p:nvSpPr>
          <p:cNvPr id="5" name="Rounded Rectangle 4"/>
          <p:cNvSpPr/>
          <p:nvPr/>
        </p:nvSpPr>
        <p:spPr>
          <a:xfrm>
            <a:off x="654085" y="815547"/>
            <a:ext cx="8259255" cy="5717059"/>
          </a:xfrm>
          <a:prstGeom prst="roundRect">
            <a:avLst/>
          </a:prstGeom>
          <a:solidFill>
            <a:srgbClr val="F5F8F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00">
              <a:lnSpc>
                <a:spcPct val="90000"/>
              </a:lnSpc>
              <a:spcAft>
                <a:spcPts val="600"/>
              </a:spcAft>
              <a:defRPr sz="2200">
                <a:latin typeface="Aptos"/>
              </a:defRPr>
            </a:pPr>
            <a:r>
              <a:rPr lang="en-US" sz="2200" b="1" dirty="0">
                <a:solidFill>
                  <a:schemeClr val="tx1"/>
                </a:solidFill>
              </a:rPr>
              <a:t>Invalid Effective Date </a:t>
            </a:r>
            <a:r>
              <a:rPr lang="en-US" sz="2200" dirty="0">
                <a:solidFill>
                  <a:schemeClr val="tx1"/>
                </a:solidFill>
              </a:rPr>
              <a:t>–  Verify the effective date is correct and meets NMPSIA eligibility requirements before submitting the transaction.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  <a:defRPr sz="2200">
                <a:latin typeface="Aptos"/>
              </a:defRPr>
            </a:pPr>
            <a:r>
              <a:rPr lang="en-US" sz="2200" b="1" dirty="0">
                <a:solidFill>
                  <a:schemeClr val="tx1"/>
                </a:solidFill>
              </a:rPr>
              <a:t>Missing Required Information </a:t>
            </a:r>
            <a:r>
              <a:rPr lang="en-US" sz="2200" dirty="0">
                <a:solidFill>
                  <a:schemeClr val="tx1"/>
                </a:solidFill>
              </a:rPr>
              <a:t>– Make sure all required fields are complete.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  <a:defRPr sz="2200">
                <a:latin typeface="Aptos"/>
              </a:defRPr>
            </a:pPr>
            <a:r>
              <a:rPr lang="en-US" sz="2200" b="1" dirty="0">
                <a:solidFill>
                  <a:schemeClr val="tx1"/>
                </a:solidFill>
              </a:rPr>
              <a:t>Invalid Date Format </a:t>
            </a:r>
            <a:r>
              <a:rPr lang="en-US" sz="2200" dirty="0">
                <a:solidFill>
                  <a:schemeClr val="tx1"/>
                </a:solidFill>
              </a:rPr>
              <a:t>– All date entries must be entered as MM/DD/YYYY.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  <a:defRPr sz="2200">
                <a:latin typeface="Aptos"/>
              </a:defRPr>
            </a:pPr>
            <a:r>
              <a:rPr lang="en-US" sz="2200" b="1" dirty="0">
                <a:solidFill>
                  <a:schemeClr val="tx1"/>
                </a:solidFill>
              </a:rPr>
              <a:t>Duplicate Employee </a:t>
            </a:r>
            <a:r>
              <a:rPr lang="en-US" sz="2200" dirty="0">
                <a:solidFill>
                  <a:schemeClr val="tx1"/>
                </a:solidFill>
              </a:rPr>
              <a:t>– If an employee is already enrolled in Basic Life coverage, this error will populate to notify you to exclude from processing.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  <a:defRPr sz="2200">
                <a:latin typeface="Aptos"/>
              </a:defRPr>
            </a:pPr>
            <a:r>
              <a:rPr lang="en-US" sz="2200" b="1" dirty="0">
                <a:solidFill>
                  <a:schemeClr val="tx1"/>
                </a:solidFill>
              </a:rPr>
              <a:t>Spreadsheet Left Open </a:t>
            </a:r>
            <a:r>
              <a:rPr lang="en-US" sz="2200" dirty="0">
                <a:solidFill>
                  <a:schemeClr val="tx1"/>
                </a:solidFill>
              </a:rPr>
              <a:t>– Save and Close the spreadsheet before uploading. An open Excel file may cause an unsuccessful upload.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  <a:defRPr sz="2200">
                <a:latin typeface="Aptos"/>
              </a:defRPr>
            </a:pPr>
            <a:r>
              <a:rPr lang="en-US" sz="2200" b="1" dirty="0">
                <a:solidFill>
                  <a:schemeClr val="tx1"/>
                </a:solidFill>
              </a:rPr>
              <a:t>Wrong Template Used </a:t>
            </a:r>
            <a:r>
              <a:rPr lang="en-US" sz="2200" dirty="0">
                <a:solidFill>
                  <a:schemeClr val="tx1"/>
                </a:solidFill>
              </a:rPr>
              <a:t>– </a:t>
            </a:r>
            <a:r>
              <a:rPr lang="en-US" sz="2200" dirty="0">
                <a:solidFill>
                  <a:schemeClr val="tx1"/>
                </a:solidFill>
                <a:latin typeface="Aptos"/>
              </a:rPr>
              <a:t>Always download a new template from the portal. </a:t>
            </a:r>
            <a:endParaRPr lang="en-US" sz="2200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9065739" y="1411966"/>
            <a:ext cx="2477942" cy="2035570"/>
          </a:xfrm>
          <a:prstGeom prst="roundRect">
            <a:avLst/>
          </a:prstGeom>
          <a:solidFill>
            <a:srgbClr val="FFFFFF"/>
          </a:solidFill>
          <a:ln>
            <a:solidFill>
              <a:srgbClr val="00875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00875F"/>
                </a:solidFill>
              </a:defRPr>
            </a:pPr>
            <a:r>
              <a:rPr dirty="0"/>
              <a:t>Helpful Tip</a:t>
            </a:r>
          </a:p>
          <a:p>
            <a:pPr>
              <a:defRPr sz="1800">
                <a:solidFill>
                  <a:srgbClr val="464646"/>
                </a:solidFill>
                <a:latin typeface="Aptos"/>
              </a:defRPr>
            </a:pPr>
            <a:r>
              <a:rPr lang="en-US" dirty="0">
                <a:solidFill>
                  <a:srgbClr val="464646"/>
                </a:solidFill>
                <a:latin typeface="Aptos"/>
              </a:rPr>
              <a:t>If an error continues, contact your EASI Edu Administrative Representative.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274320" y="45720"/>
            <a:ext cx="8229600" cy="36576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  <a:latin typeface="Aptos"/>
              </a:defRPr>
            </a:pPr>
            <a:r>
              <a:t>Need Assistance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784080" y="45720"/>
            <a:ext cx="870751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FFFFFF"/>
                </a:solidFill>
              </a:defRPr>
            </a:pPr>
            <a:r>
              <a:rPr dirty="0"/>
              <a:t>1</a:t>
            </a:r>
            <a:r>
              <a:rPr lang="en-US" dirty="0"/>
              <a:t>6</a:t>
            </a:r>
            <a:r>
              <a:rPr dirty="0"/>
              <a:t> of 1</a:t>
            </a:r>
            <a:r>
              <a:rPr lang="en-US" dirty="0"/>
              <a:t>6</a:t>
            </a:r>
            <a:endParaRPr dirty="0"/>
          </a:p>
        </p:txBody>
      </p:sp>
      <p:sp>
        <p:nvSpPr>
          <p:cNvPr id="5" name="Rounded Rectangle 4"/>
          <p:cNvSpPr/>
          <p:nvPr/>
        </p:nvSpPr>
        <p:spPr>
          <a:xfrm>
            <a:off x="365760" y="1756372"/>
            <a:ext cx="7772400" cy="4278668"/>
          </a:xfrm>
          <a:prstGeom prst="roundRect">
            <a:avLst/>
          </a:prstGeom>
          <a:solidFill>
            <a:srgbClr val="F5F8F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lnSpc>
                <a:spcPct val="90000"/>
              </a:lnSpc>
              <a:spcAft>
                <a:spcPts val="600"/>
              </a:spcAft>
              <a:defRPr sz="2200">
                <a:latin typeface="Aptos"/>
              </a:defRPr>
            </a:pPr>
            <a:r>
              <a:rPr lang="en-US" sz="2800" b="1" dirty="0">
                <a:solidFill>
                  <a:schemeClr val="tx1"/>
                </a:solidFill>
              </a:rPr>
              <a:t>Contact Us: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  <a:defRPr sz="2200">
                <a:latin typeface="Aptos"/>
              </a:defRPr>
            </a:pPr>
            <a:r>
              <a:rPr lang="en-US" sz="2800" dirty="0">
                <a:solidFill>
                  <a:schemeClr val="tx1"/>
                </a:solidFill>
              </a:rPr>
              <a:t>EASI Edu 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  <a:defRPr sz="2200">
                <a:latin typeface="Aptos"/>
              </a:defRPr>
            </a:pPr>
            <a:r>
              <a:rPr lang="en-US" sz="2800" dirty="0">
                <a:solidFill>
                  <a:schemeClr val="tx1"/>
                </a:solidFill>
              </a:rPr>
              <a:t>Phone: 1-800-233-3164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  <a:defRPr sz="2200">
                <a:latin typeface="Aptos"/>
              </a:defRPr>
            </a:pPr>
            <a:r>
              <a:rPr lang="en-US" sz="2800" dirty="0">
                <a:solidFill>
                  <a:schemeClr val="tx1"/>
                </a:solidFill>
              </a:rPr>
              <a:t>Contact your assigned representative for portal assistance.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  <a:defRPr sz="2200">
                <a:latin typeface="Aptos"/>
              </a:defRPr>
            </a:pPr>
            <a:r>
              <a:rPr lang="en-US" sz="2800" dirty="0">
                <a:solidFill>
                  <a:schemeClr val="tx1"/>
                </a:solidFill>
              </a:rPr>
              <a:t>Or 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  <a:defRPr sz="2200">
                <a:latin typeface="Aptos"/>
              </a:defRPr>
            </a:pPr>
            <a:r>
              <a:rPr lang="en-US" sz="2800" dirty="0">
                <a:solidFill>
                  <a:schemeClr val="tx1"/>
                </a:solidFill>
              </a:rPr>
              <a:t>NMPSIA Benefits Team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  <a:defRPr sz="2200">
                <a:latin typeface="Aptos"/>
              </a:defRPr>
            </a:pPr>
            <a:r>
              <a:rPr lang="en-US" sz="2800" dirty="0">
                <a:solidFill>
                  <a:schemeClr val="tx1"/>
                </a:solidFill>
              </a:rPr>
              <a:t>Phone: 1-800-548-3724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412480" y="822960"/>
            <a:ext cx="3108960" cy="2194560"/>
          </a:xfrm>
          <a:prstGeom prst="roundRect">
            <a:avLst/>
          </a:prstGeom>
          <a:solidFill>
            <a:srgbClr val="FFFFFF"/>
          </a:solidFill>
          <a:ln>
            <a:solidFill>
              <a:srgbClr val="00875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  <a:defRPr sz="1800"/>
            </a:pPr>
            <a:r>
              <a:rPr lang="en-US" sz="2400" b="1" dirty="0">
                <a:solidFill>
                  <a:schemeClr val="tx1"/>
                </a:solidFill>
              </a:rPr>
              <a:t>Thank you for supporting your employees!</a:t>
            </a:r>
          </a:p>
        </p:txBody>
      </p:sp>
      <p:pic>
        <p:nvPicPr>
          <p:cNvPr id="10" name="Picture 9" descr="A logo with blue text&#10;&#10;Description automatically generated">
            <a:extLst>
              <a:ext uri="{FF2B5EF4-FFF2-40B4-BE49-F238E27FC236}">
                <a16:creationId xmlns:a16="http://schemas.microsoft.com/office/drawing/2014/main" id="{E37C2797-220E-5201-AF7E-70C6D3B48A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8160" y="5735109"/>
            <a:ext cx="1815353" cy="95912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84DD267-24B9-A915-48EE-24B7667AF1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6641" y="5982186"/>
            <a:ext cx="1791970" cy="66738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274320" y="45720"/>
            <a:ext cx="2524922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  <a:latin typeface="Aptos"/>
              </a:defRPr>
            </a:pPr>
            <a:r>
              <a:rPr dirty="0"/>
              <a:t>Before </a:t>
            </a:r>
            <a:r>
              <a:rPr lang="en-US" dirty="0"/>
              <a:t>You </a:t>
            </a:r>
            <a:r>
              <a:rPr dirty="0"/>
              <a:t>Begin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784080" y="45720"/>
            <a:ext cx="766557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FFFFFF"/>
                </a:solidFill>
              </a:defRPr>
            </a:pPr>
            <a:r>
              <a:rPr dirty="0"/>
              <a:t>2 of 1</a:t>
            </a:r>
            <a:r>
              <a:rPr lang="en-US" dirty="0"/>
              <a:t>6</a:t>
            </a:r>
            <a:endParaRPr dirty="0"/>
          </a:p>
        </p:txBody>
      </p:sp>
      <p:sp>
        <p:nvSpPr>
          <p:cNvPr id="5" name="Rounded Rectangle 4"/>
          <p:cNvSpPr/>
          <p:nvPr/>
        </p:nvSpPr>
        <p:spPr>
          <a:xfrm>
            <a:off x="368230" y="1657280"/>
            <a:ext cx="7772400" cy="4422244"/>
          </a:xfrm>
          <a:prstGeom prst="roundRect">
            <a:avLst/>
          </a:prstGeom>
          <a:solidFill>
            <a:srgbClr val="F5F8F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00">
              <a:lnSpc>
                <a:spcPct val="90000"/>
              </a:lnSpc>
              <a:spcAft>
                <a:spcPts val="600"/>
              </a:spcAft>
              <a:defRPr sz="2200">
                <a:latin typeface="Aptos"/>
              </a:defRPr>
            </a:pPr>
            <a:r>
              <a:rPr lang="en-US" sz="2400" dirty="0">
                <a:solidFill>
                  <a:schemeClr val="tx1"/>
                </a:solidFill>
              </a:rPr>
              <a:t>Before starting a New Hire transaction, please review the following information:</a:t>
            </a:r>
          </a:p>
          <a:p>
            <a:pPr marL="342900" indent="-3429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2200">
                <a:latin typeface="Aptos"/>
              </a:defRPr>
            </a:pPr>
            <a:r>
              <a:rPr lang="en-US" sz="2400" dirty="0">
                <a:solidFill>
                  <a:schemeClr val="tx1"/>
                </a:solidFill>
              </a:rPr>
              <a:t>New Hire – Basic Life transactions can be entered any time during the year.</a:t>
            </a:r>
          </a:p>
          <a:p>
            <a:pPr marL="342900" indent="-3429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2200">
                <a:latin typeface="Aptos"/>
              </a:defRPr>
            </a:pPr>
            <a:r>
              <a:rPr lang="en-US" sz="2400" dirty="0">
                <a:solidFill>
                  <a:schemeClr val="tx1"/>
                </a:solidFill>
              </a:rPr>
              <a:t>Coverage is effective the first day of the month following the employee's hire date and should coincide with payroll deductions.</a:t>
            </a:r>
          </a:p>
          <a:p>
            <a:pPr marL="342900" indent="-3429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2200">
                <a:latin typeface="Aptos"/>
              </a:defRPr>
            </a:pPr>
            <a:r>
              <a:rPr lang="en-US" sz="2400" dirty="0">
                <a:solidFill>
                  <a:schemeClr val="tx1"/>
                </a:solidFill>
              </a:rPr>
              <a:t>Retroactive effective dates cannot be entered online.</a:t>
            </a:r>
          </a:p>
          <a:p>
            <a:pPr marL="342900" indent="-3429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2200">
                <a:latin typeface="Aptos"/>
              </a:defRPr>
            </a:pPr>
            <a:r>
              <a:rPr lang="en-US" sz="2400" dirty="0">
                <a:solidFill>
                  <a:schemeClr val="tx1"/>
                </a:solidFill>
              </a:rPr>
              <a:t>Complete one transaction at a time.</a:t>
            </a:r>
          </a:p>
        </p:txBody>
      </p:sp>
      <p:sp>
        <p:nvSpPr>
          <p:cNvPr id="8" name="Rounded Rectangle 5">
            <a:extLst>
              <a:ext uri="{FF2B5EF4-FFF2-40B4-BE49-F238E27FC236}">
                <a16:creationId xmlns:a16="http://schemas.microsoft.com/office/drawing/2014/main" id="{B3C112CE-4B70-6339-239E-F1FCFB8601C7}"/>
              </a:ext>
            </a:extLst>
          </p:cNvPr>
          <p:cNvSpPr/>
          <p:nvPr/>
        </p:nvSpPr>
        <p:spPr>
          <a:xfrm>
            <a:off x="8266672" y="921642"/>
            <a:ext cx="3557098" cy="2194560"/>
          </a:xfrm>
          <a:prstGeom prst="roundRect">
            <a:avLst/>
          </a:prstGeom>
          <a:solidFill>
            <a:srgbClr val="FFFFFF"/>
          </a:solidFill>
          <a:ln>
            <a:solidFill>
              <a:srgbClr val="00875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00875F"/>
                </a:solidFill>
              </a:defRPr>
            </a:pPr>
            <a:r>
              <a:rPr dirty="0"/>
              <a:t>Helpful Tip</a:t>
            </a:r>
          </a:p>
          <a:p>
            <a:pPr>
              <a:spcAft>
                <a:spcPts val="600"/>
              </a:spcAft>
              <a:defRPr sz="1800"/>
            </a:pPr>
            <a:r>
              <a:rPr lang="en-US" dirty="0">
                <a:solidFill>
                  <a:srgbClr val="464646"/>
                </a:solidFill>
              </a:rPr>
              <a:t>Gather all employee information before starting. Having everything ready will make the upload process faster and help prevent errors.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3" name="TextBox 2"/>
          <p:cNvSpPr txBox="1"/>
          <p:nvPr/>
        </p:nvSpPr>
        <p:spPr>
          <a:xfrm>
            <a:off x="274320" y="45720"/>
            <a:ext cx="8229600" cy="36576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  <a:latin typeface="Aptos"/>
              </a:defRPr>
            </a:pPr>
            <a:r>
              <a:t>Before You Begin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784080" y="45720"/>
            <a:ext cx="766557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FFFFFF"/>
                </a:solidFill>
              </a:defRPr>
            </a:pPr>
            <a:r>
              <a:rPr dirty="0"/>
              <a:t>3 of 1</a:t>
            </a:r>
            <a:r>
              <a:rPr lang="en-US" dirty="0"/>
              <a:t>6</a:t>
            </a:r>
            <a:endParaRPr dirty="0"/>
          </a:p>
        </p:txBody>
      </p:sp>
      <p:sp>
        <p:nvSpPr>
          <p:cNvPr id="5" name="Rounded Rectangle 4"/>
          <p:cNvSpPr/>
          <p:nvPr/>
        </p:nvSpPr>
        <p:spPr>
          <a:xfrm>
            <a:off x="365760" y="838612"/>
            <a:ext cx="7772400" cy="5303520"/>
          </a:xfrm>
          <a:prstGeom prst="roundRect">
            <a:avLst/>
          </a:prstGeom>
          <a:solidFill>
            <a:srgbClr val="F5F8F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700">
                <a:solidFill>
                  <a:srgbClr val="505050"/>
                </a:solidFill>
                <a:latin typeface="Aptos"/>
              </a:defRPr>
            </a:pPr>
            <a:r>
              <a:rPr lang="en-US" b="1" dirty="0">
                <a:solidFill>
                  <a:schemeClr val="tx1"/>
                </a:solidFill>
              </a:rPr>
              <a:t>You must be logged into the NMPSIA </a:t>
            </a:r>
            <a:r>
              <a:rPr lang="en-US" b="1" dirty="0" err="1">
                <a:solidFill>
                  <a:schemeClr val="tx1"/>
                </a:solidFill>
              </a:rPr>
              <a:t>MyBenefits</a:t>
            </a:r>
            <a:r>
              <a:rPr lang="en-US" b="1" dirty="0">
                <a:solidFill>
                  <a:schemeClr val="tx1"/>
                </a:solidFill>
              </a:rPr>
              <a:t> Portal before </a:t>
            </a:r>
          </a:p>
          <a:p>
            <a:pPr algn="ctr">
              <a:defRPr sz="1700">
                <a:solidFill>
                  <a:srgbClr val="505050"/>
                </a:solidFill>
                <a:latin typeface="Aptos"/>
              </a:defRPr>
            </a:pPr>
            <a:r>
              <a:rPr lang="en-US" b="1" dirty="0">
                <a:solidFill>
                  <a:schemeClr val="tx1"/>
                </a:solidFill>
              </a:rPr>
              <a:t>completing this tutorial.</a:t>
            </a:r>
          </a:p>
          <a:p>
            <a:pPr algn="ctr">
              <a:defRPr sz="2100" b="1">
                <a:solidFill>
                  <a:srgbClr val="00539B"/>
                </a:solidFill>
              </a:defRPr>
            </a:pPr>
            <a:endParaRPr lang="en-US" sz="2800" dirty="0">
              <a:solidFill>
                <a:schemeClr val="tx1"/>
              </a:solidFill>
            </a:endParaRPr>
          </a:p>
          <a:p>
            <a:pPr algn="ctr">
              <a:defRPr sz="1700">
                <a:solidFill>
                  <a:srgbClr val="505050"/>
                </a:solidFill>
                <a:latin typeface="Aptos"/>
              </a:defRPr>
            </a:pPr>
            <a:r>
              <a:rPr lang="en-US" sz="1400" dirty="0">
                <a:solidFill>
                  <a:schemeClr val="tx1"/>
                </a:solidFill>
                <a:latin typeface="Aptos" panose="020B0004020202020204" pitchFamily="34" charset="0"/>
              </a:rPr>
              <a:t>If you are a new user, forgot your password, or experience login issues, please refer to the Employee Login Tutorial </a:t>
            </a:r>
            <a:r>
              <a:rPr lang="en-US" sz="1400" dirty="0">
                <a:solidFill>
                  <a:srgbClr val="7030A0"/>
                </a:solidFill>
                <a:latin typeface="Aptos" panose="020B00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https://nmpsia.com/employer-trainings.html</a:t>
            </a:r>
            <a:r>
              <a:rPr lang="en-US" sz="1400" dirty="0">
                <a:solidFill>
                  <a:srgbClr val="7030A0"/>
                </a:solidFill>
                <a:latin typeface="Aptos" panose="020B0004020202020204" pitchFamily="34" charset="0"/>
              </a:rPr>
              <a:t> </a:t>
            </a:r>
            <a:r>
              <a:rPr lang="en-US" sz="1400" dirty="0">
                <a:solidFill>
                  <a:schemeClr val="tx1"/>
                </a:solidFill>
                <a:latin typeface="Aptos" panose="020B0004020202020204" pitchFamily="34" charset="0"/>
              </a:rPr>
              <a:t>for complete step-by-step instructions.</a:t>
            </a:r>
          </a:p>
          <a:p>
            <a:pPr algn="ctr">
              <a:defRPr sz="1700">
                <a:solidFill>
                  <a:srgbClr val="505050"/>
                </a:solidFill>
                <a:latin typeface="Aptos"/>
              </a:defRPr>
            </a:pPr>
            <a:endParaRPr lang="en-US" sz="14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algn="ctr">
              <a:defRPr sz="2100" b="1">
                <a:solidFill>
                  <a:srgbClr val="00539B"/>
                </a:solidFill>
              </a:defRPr>
            </a:pPr>
            <a:r>
              <a:rPr lang="en-US" sz="1400" dirty="0">
                <a:solidFill>
                  <a:schemeClr val="tx1"/>
                </a:solidFill>
                <a:latin typeface="Aptos" panose="020B0004020202020204" pitchFamily="34" charset="0"/>
              </a:rPr>
              <a:t>Important Reminders</a:t>
            </a:r>
          </a:p>
          <a:p>
            <a:pPr algn="ctr">
              <a:defRPr sz="1700">
                <a:solidFill>
                  <a:srgbClr val="505050"/>
                </a:solidFill>
                <a:latin typeface="Aptos"/>
              </a:defRPr>
            </a:pPr>
            <a:r>
              <a:rPr lang="en-US" sz="1400" dirty="0">
                <a:solidFill>
                  <a:schemeClr val="tx1"/>
                </a:solidFill>
                <a:latin typeface="Aptos" panose="020B0004020202020204" pitchFamily="34" charset="0"/>
              </a:rPr>
              <a:t>• MFA codes expire after 5 minutes.</a:t>
            </a:r>
            <a:br>
              <a:rPr lang="en-US" sz="1400" dirty="0">
                <a:solidFill>
                  <a:schemeClr val="tx1"/>
                </a:solidFill>
                <a:latin typeface="Aptos" panose="020B0004020202020204" pitchFamily="34" charset="0"/>
              </a:rPr>
            </a:br>
            <a:r>
              <a:rPr lang="en-US" sz="1400" dirty="0">
                <a:solidFill>
                  <a:schemeClr val="tx1"/>
                </a:solidFill>
                <a:latin typeface="Aptos" panose="020B0004020202020204" pitchFamily="34" charset="0"/>
              </a:rPr>
              <a:t>• Use the email associated with your NMPSIA benefits.</a:t>
            </a:r>
            <a:br>
              <a:rPr lang="en-US" sz="1400" dirty="0">
                <a:solidFill>
                  <a:schemeClr val="tx1"/>
                </a:solidFill>
                <a:latin typeface="Aptos" panose="020B0004020202020204" pitchFamily="34" charset="0"/>
              </a:rPr>
            </a:br>
            <a:r>
              <a:rPr lang="en-US" sz="1400" dirty="0">
                <a:solidFill>
                  <a:schemeClr val="tx1"/>
                </a:solidFill>
                <a:latin typeface="Aptos" panose="020B0004020202020204" pitchFamily="34" charset="0"/>
              </a:rPr>
              <a:t>• Check your Spam or Junk folder if you do not receive your code.</a:t>
            </a:r>
          </a:p>
          <a:p>
            <a:pPr algn="ctr">
              <a:defRPr sz="1700">
                <a:solidFill>
                  <a:srgbClr val="505050"/>
                </a:solidFill>
                <a:latin typeface="Aptos"/>
              </a:defRPr>
            </a:pPr>
            <a:endParaRPr lang="en-US" sz="14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algn="ctr"/>
            <a:endParaRPr lang="en-US" sz="14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algn="ctr"/>
            <a:r>
              <a:rPr lang="en-US" sz="1400" b="1" dirty="0">
                <a:solidFill>
                  <a:schemeClr val="tx1"/>
                </a:solidFill>
                <a:latin typeface="Aptos" panose="020B0004020202020204" pitchFamily="34" charset="0"/>
              </a:rPr>
              <a:t>Need help logging in?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Aptos" panose="020B0004020202020204" pitchFamily="34" charset="0"/>
              </a:rPr>
              <a:t>Please refer to the Employer Login Tutorial before continuing.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Aptos" panose="020B0004020202020204" pitchFamily="34" charset="0"/>
              </a:rPr>
              <a:t>The Employer Login Tutorial includes: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Aptos" panose="020B0004020202020204" pitchFamily="34" charset="0"/>
              </a:rPr>
              <a:t>✔ First-Time Login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Aptos" panose="020B0004020202020204" pitchFamily="34" charset="0"/>
              </a:rPr>
              <a:t>✔ Password Assistance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Aptos" panose="020B0004020202020204" pitchFamily="34" charset="0"/>
              </a:rPr>
              <a:t>✔ MFA Verification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Aptos" panose="020B0004020202020204" pitchFamily="34" charset="0"/>
              </a:rPr>
              <a:t>✔ Common Login  Errors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Aptos" panose="020B0004020202020204" pitchFamily="34" charset="0"/>
              </a:rPr>
              <a:t>✔ Account Assistance</a:t>
            </a:r>
            <a:endParaRPr sz="1400" dirty="0">
              <a:latin typeface="Aptos" panose="020B0004020202020204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8412480" y="643000"/>
            <a:ext cx="3108960" cy="2194560"/>
          </a:xfrm>
          <a:prstGeom prst="roundRect">
            <a:avLst/>
          </a:prstGeom>
          <a:solidFill>
            <a:srgbClr val="FFFFFF"/>
          </a:solidFill>
          <a:ln>
            <a:solidFill>
              <a:srgbClr val="00875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00875F"/>
                </a:solidFill>
              </a:defRPr>
            </a:pPr>
            <a:r>
              <a:rPr dirty="0"/>
              <a:t>Helpful Tip</a:t>
            </a:r>
            <a:endParaRPr lang="en-US" dirty="0"/>
          </a:p>
          <a:p>
            <a:pPr>
              <a:defRPr sz="1800">
                <a:solidFill>
                  <a:srgbClr val="464646"/>
                </a:solidFill>
                <a:latin typeface="Aptos"/>
              </a:defRPr>
            </a:pPr>
            <a:r>
              <a:rPr lang="en-US" dirty="0">
                <a:solidFill>
                  <a:srgbClr val="464646"/>
                </a:solidFill>
                <a:latin typeface="Aptos"/>
              </a:rPr>
              <a:t>Bookmark the Employer Portal login page for quicker access in the future.</a:t>
            </a:r>
            <a:endParaRPr dirty="0"/>
          </a:p>
        </p:txBody>
      </p:sp>
      <p:sp>
        <p:nvSpPr>
          <p:cNvPr id="7" name="Rounded Rectangle 3">
            <a:extLst>
              <a:ext uri="{FF2B5EF4-FFF2-40B4-BE49-F238E27FC236}">
                <a16:creationId xmlns:a16="http://schemas.microsoft.com/office/drawing/2014/main" id="{373894A0-B869-6085-5027-F9C85C56576F}"/>
              </a:ext>
            </a:extLst>
          </p:cNvPr>
          <p:cNvSpPr/>
          <p:nvPr/>
        </p:nvSpPr>
        <p:spPr>
          <a:xfrm>
            <a:off x="8595360" y="3017520"/>
            <a:ext cx="2926080" cy="3572950"/>
          </a:xfrm>
          <a:prstGeom prst="roundRect">
            <a:avLst/>
          </a:prstGeom>
          <a:solidFill>
            <a:srgbClr val="F5F8FC"/>
          </a:solidFill>
          <a:ln>
            <a:solidFill>
              <a:srgbClr val="00539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000" b="1">
                <a:latin typeface="Aptos"/>
              </a:defRPr>
            </a:pPr>
            <a:r>
              <a:rPr sz="1400" dirty="0">
                <a:solidFill>
                  <a:schemeClr val="tx1"/>
                </a:solidFill>
              </a:rPr>
              <a:t>Go to </a:t>
            </a:r>
            <a:r>
              <a:rPr sz="1400" dirty="0">
                <a:solidFill>
                  <a:srgbClr val="7030A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NMPSIA.com</a:t>
            </a:r>
            <a:endParaRPr sz="1400" dirty="0">
              <a:solidFill>
                <a:srgbClr val="7030A0"/>
              </a:solidFill>
            </a:endParaRPr>
          </a:p>
          <a:p>
            <a:pPr algn="ctr">
              <a:defRPr sz="2000">
                <a:latin typeface="Aptos"/>
              </a:defRPr>
            </a:pPr>
            <a:r>
              <a:rPr sz="1400" dirty="0">
                <a:solidFill>
                  <a:schemeClr val="tx1"/>
                </a:solidFill>
              </a:rPr>
              <a:t>↓</a:t>
            </a:r>
            <a:br>
              <a:rPr sz="1400" dirty="0">
                <a:solidFill>
                  <a:schemeClr val="tx1"/>
                </a:solidFill>
              </a:rPr>
            </a:br>
            <a:r>
              <a:rPr sz="1400" dirty="0">
                <a:solidFill>
                  <a:schemeClr val="tx1"/>
                </a:solidFill>
              </a:rPr>
              <a:t>Benefits Portal Login</a:t>
            </a:r>
          </a:p>
          <a:p>
            <a:pPr algn="ctr">
              <a:defRPr sz="2000">
                <a:latin typeface="Aptos"/>
              </a:defRPr>
            </a:pPr>
            <a:r>
              <a:rPr sz="1400" dirty="0">
                <a:solidFill>
                  <a:schemeClr val="tx1"/>
                </a:solidFill>
              </a:rPr>
              <a:t>↓</a:t>
            </a:r>
            <a:endParaRPr lang="en-US" sz="1400" dirty="0">
              <a:solidFill>
                <a:schemeClr val="tx1"/>
              </a:solidFill>
            </a:endParaRPr>
          </a:p>
          <a:p>
            <a:pPr algn="ctr">
              <a:defRPr sz="2000">
                <a:latin typeface="Aptos"/>
              </a:defRPr>
            </a:pPr>
            <a:r>
              <a:rPr lang="en-US" sz="1400" dirty="0">
                <a:solidFill>
                  <a:schemeClr val="tx1"/>
                </a:solidFill>
              </a:rPr>
              <a:t>Select Employer</a:t>
            </a:r>
            <a:br>
              <a:rPr sz="1400" dirty="0">
                <a:solidFill>
                  <a:schemeClr val="tx1"/>
                </a:solidFill>
              </a:rPr>
            </a:br>
            <a:r>
              <a:rPr lang="en-US" sz="1400" dirty="0">
                <a:solidFill>
                  <a:schemeClr val="tx1"/>
                </a:solidFill>
              </a:rPr>
              <a:t>↓</a:t>
            </a:r>
          </a:p>
          <a:p>
            <a:pPr algn="ctr">
              <a:defRPr sz="2000">
                <a:latin typeface="Aptos"/>
              </a:defRPr>
            </a:pPr>
            <a:r>
              <a:rPr sz="1400" dirty="0">
                <a:solidFill>
                  <a:schemeClr val="tx1"/>
                </a:solidFill>
              </a:rPr>
              <a:t>Enter </a:t>
            </a:r>
            <a:r>
              <a:rPr lang="en-US" sz="1400" dirty="0">
                <a:solidFill>
                  <a:schemeClr val="tx1"/>
                </a:solidFill>
              </a:rPr>
              <a:t>District ID</a:t>
            </a:r>
          </a:p>
          <a:p>
            <a:pPr algn="ctr">
              <a:defRPr sz="2000">
                <a:latin typeface="Aptos"/>
              </a:defRPr>
            </a:pPr>
            <a:r>
              <a:rPr lang="en-US" sz="1400" dirty="0">
                <a:solidFill>
                  <a:schemeClr val="tx1"/>
                </a:solidFill>
              </a:rPr>
              <a:t>↓</a:t>
            </a:r>
          </a:p>
          <a:p>
            <a:pPr algn="ctr">
              <a:defRPr sz="2000">
                <a:latin typeface="Aptos"/>
              </a:defRPr>
            </a:pPr>
            <a:r>
              <a:rPr lang="en-US" sz="1400" dirty="0">
                <a:solidFill>
                  <a:schemeClr val="tx1"/>
                </a:solidFill>
              </a:rPr>
              <a:t>Select Representative</a:t>
            </a:r>
            <a:endParaRPr sz="1400" dirty="0">
              <a:solidFill>
                <a:schemeClr val="tx1"/>
              </a:solidFill>
            </a:endParaRPr>
          </a:p>
          <a:p>
            <a:pPr algn="ctr">
              <a:defRPr sz="2000">
                <a:latin typeface="Aptos"/>
              </a:defRPr>
            </a:pPr>
            <a:r>
              <a:rPr sz="1400" dirty="0">
                <a:solidFill>
                  <a:schemeClr val="tx1"/>
                </a:solidFill>
              </a:rPr>
              <a:t>↓</a:t>
            </a:r>
            <a:br>
              <a:rPr sz="1400" dirty="0">
                <a:solidFill>
                  <a:schemeClr val="tx1"/>
                </a:solidFill>
              </a:rPr>
            </a:br>
            <a:r>
              <a:rPr sz="1400" dirty="0">
                <a:solidFill>
                  <a:schemeClr val="tx1"/>
                </a:solidFill>
              </a:rPr>
              <a:t>Enter Password</a:t>
            </a:r>
          </a:p>
          <a:p>
            <a:pPr algn="ctr">
              <a:defRPr sz="2000">
                <a:latin typeface="Aptos"/>
              </a:defRPr>
            </a:pPr>
            <a:r>
              <a:rPr sz="1400" dirty="0">
                <a:solidFill>
                  <a:schemeClr val="tx1"/>
                </a:solidFill>
              </a:rPr>
              <a:t>↓</a:t>
            </a:r>
            <a:br>
              <a:rPr sz="1400" dirty="0">
                <a:solidFill>
                  <a:schemeClr val="tx1"/>
                </a:solidFill>
              </a:rPr>
            </a:br>
            <a:r>
              <a:rPr lang="en-US" sz="1400" dirty="0">
                <a:solidFill>
                  <a:schemeClr val="tx1"/>
                </a:solidFill>
              </a:rPr>
              <a:t>Complete MFA Verification</a:t>
            </a:r>
            <a:endParaRPr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274320" y="45720"/>
            <a:ext cx="82296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  <a:latin typeface="Aptos"/>
              </a:defRPr>
            </a:pPr>
            <a:r>
              <a:t>What You'll Need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784080" y="45720"/>
            <a:ext cx="766557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FFFFFF"/>
                </a:solidFill>
              </a:defRPr>
            </a:pPr>
            <a:r>
              <a:rPr dirty="0"/>
              <a:t>4 of 1</a:t>
            </a:r>
            <a:r>
              <a:rPr lang="en-US" dirty="0"/>
              <a:t>6</a:t>
            </a:r>
            <a:endParaRPr dirty="0"/>
          </a:p>
        </p:txBody>
      </p:sp>
      <p:sp>
        <p:nvSpPr>
          <p:cNvPr id="5" name="Rounded Rectangle 4"/>
          <p:cNvSpPr/>
          <p:nvPr/>
        </p:nvSpPr>
        <p:spPr>
          <a:xfrm>
            <a:off x="736463" y="1418554"/>
            <a:ext cx="6891775" cy="4355631"/>
          </a:xfrm>
          <a:prstGeom prst="roundRect">
            <a:avLst/>
          </a:prstGeom>
          <a:solidFill>
            <a:srgbClr val="F5F8F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00">
              <a:lnSpc>
                <a:spcPct val="90000"/>
              </a:lnSpc>
              <a:spcAft>
                <a:spcPts val="600"/>
              </a:spcAft>
              <a:defRPr sz="2200">
                <a:latin typeface="Aptos"/>
              </a:defRPr>
            </a:pPr>
            <a:r>
              <a:rPr lang="en-US" sz="2400" dirty="0">
                <a:solidFill>
                  <a:schemeClr val="tx1"/>
                </a:solidFill>
              </a:rPr>
              <a:t>Before beginning, have the following information available:</a:t>
            </a:r>
          </a:p>
          <a:p>
            <a:pPr marL="342900" indent="-3429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2200">
                <a:latin typeface="Aptos"/>
              </a:defRPr>
            </a:pPr>
            <a:r>
              <a:rPr lang="en-US" sz="2400" dirty="0">
                <a:solidFill>
                  <a:schemeClr val="tx1"/>
                </a:solidFill>
              </a:rPr>
              <a:t>District ID</a:t>
            </a:r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2200">
                <a:latin typeface="Aptos"/>
              </a:defRPr>
            </a:pPr>
            <a:r>
              <a:rPr lang="en-US" sz="2400" dirty="0">
                <a:solidFill>
                  <a:schemeClr val="tx1"/>
                </a:solidFill>
              </a:rPr>
              <a:t>Your login credentials</a:t>
            </a:r>
          </a:p>
          <a:p>
            <a:pPr marL="342900" indent="-3429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2200">
                <a:latin typeface="Aptos"/>
              </a:defRPr>
            </a:pPr>
            <a:r>
              <a:rPr lang="en-US" sz="2400" dirty="0">
                <a:solidFill>
                  <a:schemeClr val="tx1"/>
                </a:solidFill>
              </a:rPr>
              <a:t>Access to your authentication email</a:t>
            </a:r>
          </a:p>
          <a:p>
            <a:pPr marL="342900" indent="-3429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2200">
                <a:latin typeface="Aptos"/>
              </a:defRPr>
            </a:pPr>
            <a:r>
              <a:rPr lang="en-US" sz="2400" dirty="0">
                <a:solidFill>
                  <a:schemeClr val="tx1"/>
                </a:solidFill>
              </a:rPr>
              <a:t>Employee Demographics</a:t>
            </a:r>
          </a:p>
          <a:p>
            <a:pPr marL="342900" indent="-3429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2200">
                <a:latin typeface="Aptos"/>
              </a:defRPr>
            </a:pPr>
            <a:r>
              <a:rPr lang="en-US" sz="2400" dirty="0">
                <a:solidFill>
                  <a:schemeClr val="tx1"/>
                </a:solidFill>
              </a:rPr>
              <a:t>Employee Salary, Hire Date, Job Title, and Number of Hours</a:t>
            </a:r>
            <a:endParaRPr sz="2400" dirty="0"/>
          </a:p>
        </p:txBody>
      </p:sp>
      <p:sp>
        <p:nvSpPr>
          <p:cNvPr id="8" name="Rounded Rectangle 5">
            <a:extLst>
              <a:ext uri="{FF2B5EF4-FFF2-40B4-BE49-F238E27FC236}">
                <a16:creationId xmlns:a16="http://schemas.microsoft.com/office/drawing/2014/main" id="{FDE69BCF-1F4C-7200-8CEF-3638CDD20CEF}"/>
              </a:ext>
            </a:extLst>
          </p:cNvPr>
          <p:cNvSpPr/>
          <p:nvPr/>
        </p:nvSpPr>
        <p:spPr>
          <a:xfrm>
            <a:off x="8112623" y="1064330"/>
            <a:ext cx="3342914" cy="1860104"/>
          </a:xfrm>
          <a:prstGeom prst="roundRect">
            <a:avLst/>
          </a:prstGeom>
          <a:solidFill>
            <a:srgbClr val="FFFFFF"/>
          </a:solidFill>
          <a:ln>
            <a:solidFill>
              <a:srgbClr val="00875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00875F"/>
                </a:solidFill>
              </a:defRPr>
            </a:pPr>
            <a:r>
              <a:rPr dirty="0"/>
              <a:t>Helpful Tip</a:t>
            </a:r>
          </a:p>
          <a:p>
            <a:pPr>
              <a:defRPr sz="1800">
                <a:solidFill>
                  <a:srgbClr val="464646"/>
                </a:solidFill>
                <a:latin typeface="Aptos"/>
              </a:defRPr>
            </a:pPr>
            <a:r>
              <a:rPr dirty="0">
                <a:solidFill>
                  <a:srgbClr val="464646"/>
                </a:solidFill>
                <a:latin typeface="Aptos"/>
              </a:rPr>
              <a:t>Verify</a:t>
            </a:r>
            <a:r>
              <a:rPr lang="en-US" dirty="0">
                <a:solidFill>
                  <a:srgbClr val="464646"/>
                </a:solidFill>
                <a:latin typeface="Aptos"/>
              </a:rPr>
              <a:t> you have </a:t>
            </a:r>
            <a:r>
              <a:rPr dirty="0">
                <a:solidFill>
                  <a:srgbClr val="464646"/>
                </a:solidFill>
                <a:latin typeface="Aptos"/>
              </a:rPr>
              <a:t>all information before beginning.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274320" y="45720"/>
            <a:ext cx="82296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  <a:latin typeface="Aptos"/>
              </a:defRPr>
            </a:pPr>
            <a:r>
              <a:t>Transaction Overview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784080" y="45720"/>
            <a:ext cx="766557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FFFFFF"/>
                </a:solidFill>
              </a:defRPr>
            </a:pPr>
            <a:r>
              <a:rPr dirty="0"/>
              <a:t>5 of 1</a:t>
            </a:r>
            <a:r>
              <a:rPr lang="en-US" dirty="0"/>
              <a:t>6</a:t>
            </a:r>
            <a:endParaRPr dirty="0"/>
          </a:p>
        </p:txBody>
      </p:sp>
      <p:sp>
        <p:nvSpPr>
          <p:cNvPr id="5" name="Rounded Rectangle 4"/>
          <p:cNvSpPr/>
          <p:nvPr/>
        </p:nvSpPr>
        <p:spPr>
          <a:xfrm>
            <a:off x="925934" y="2020309"/>
            <a:ext cx="6257461" cy="3702867"/>
          </a:xfrm>
          <a:prstGeom prst="roundRect">
            <a:avLst/>
          </a:prstGeom>
          <a:solidFill>
            <a:srgbClr val="F5F8F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tx1"/>
                </a:solidFill>
              </a:rPr>
              <a:t>This tutorial will show you how to: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chemeClr val="tx1"/>
                </a:solidFill>
              </a:rPr>
              <a:t>Enter all required employee information</a:t>
            </a:r>
          </a:p>
          <a:p>
            <a:pPr marL="342900" indent="-342900">
              <a:buFont typeface="Wingdings" panose="05000000000000000000" pitchFamily="2" charset="2"/>
              <a:buChar char="ü"/>
              <a:defRPr sz="1800">
                <a:solidFill>
                  <a:srgbClr val="464646"/>
                </a:solidFill>
                <a:latin typeface="Aptos"/>
              </a:defRPr>
            </a:pPr>
            <a:r>
              <a:rPr lang="en-US" sz="2400" dirty="0">
                <a:solidFill>
                  <a:schemeClr val="tx1"/>
                </a:solidFill>
              </a:rPr>
              <a:t>Review the transaction for accuracy</a:t>
            </a:r>
            <a:endParaRPr lang="en-US" dirty="0">
              <a:solidFill>
                <a:srgbClr val="464646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chemeClr val="tx1"/>
                </a:solidFill>
              </a:rPr>
              <a:t>Submit the transaction for processing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chemeClr val="tx1"/>
                </a:solidFill>
              </a:rPr>
              <a:t>Verify that the transaction was successfully submitted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chemeClr val="tx1"/>
                </a:solidFill>
              </a:rPr>
              <a:t>Understand what happens after submission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298723" y="831197"/>
            <a:ext cx="3967343" cy="2752263"/>
          </a:xfrm>
          <a:prstGeom prst="roundRect">
            <a:avLst/>
          </a:prstGeom>
          <a:solidFill>
            <a:srgbClr val="FFFFFF"/>
          </a:solidFill>
          <a:ln>
            <a:solidFill>
              <a:srgbClr val="00875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00875F"/>
                </a:solidFill>
              </a:defRPr>
            </a:pPr>
            <a:r>
              <a:rPr dirty="0"/>
              <a:t>Helpful Tip</a:t>
            </a:r>
            <a:endParaRPr lang="en-US" dirty="0"/>
          </a:p>
          <a:p>
            <a:pPr>
              <a:defRPr sz="1800">
                <a:solidFill>
                  <a:srgbClr val="464646"/>
                </a:solidFill>
                <a:latin typeface="Aptos"/>
              </a:defRPr>
            </a:pPr>
            <a:r>
              <a:rPr lang="en-US" dirty="0">
                <a:solidFill>
                  <a:srgbClr val="464646"/>
                </a:solidFill>
                <a:latin typeface="Aptos"/>
              </a:rPr>
              <a:t>Every Employer Portal transaction follows the same basic process:</a:t>
            </a:r>
            <a:br>
              <a:rPr lang="en-US" dirty="0">
                <a:solidFill>
                  <a:srgbClr val="464646"/>
                </a:solidFill>
                <a:latin typeface="Aptos"/>
              </a:rPr>
            </a:br>
            <a:r>
              <a:rPr lang="en-US" b="1" dirty="0">
                <a:solidFill>
                  <a:srgbClr val="464646"/>
                </a:solidFill>
                <a:latin typeface="Aptos"/>
              </a:rPr>
              <a:t>→ Enter → Review → Submit → Verify</a:t>
            </a:r>
          </a:p>
          <a:p>
            <a:pPr>
              <a:defRPr sz="1800">
                <a:solidFill>
                  <a:srgbClr val="464646"/>
                </a:solidFill>
                <a:latin typeface="Aptos"/>
              </a:defRPr>
            </a:pPr>
            <a:r>
              <a:rPr lang="en-US" dirty="0">
                <a:solidFill>
                  <a:srgbClr val="464646"/>
                </a:solidFill>
                <a:latin typeface="Aptos"/>
              </a:rPr>
              <a:t>Although each transaction may require different information, the overall process remains consistent throughout the Employer Portal.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274320" y="45720"/>
            <a:ext cx="82296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  <a:latin typeface="Aptos"/>
              </a:defRPr>
            </a:pPr>
            <a:r>
              <a:t>Step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784080" y="45720"/>
            <a:ext cx="766557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FFFFFF"/>
                </a:solidFill>
              </a:defRPr>
            </a:pPr>
            <a:r>
              <a:rPr dirty="0"/>
              <a:t>6 of 1</a:t>
            </a:r>
            <a:r>
              <a:rPr lang="en-US" dirty="0"/>
              <a:t>6</a:t>
            </a:r>
            <a:endParaRPr dirty="0"/>
          </a:p>
        </p:txBody>
      </p:sp>
      <p:sp>
        <p:nvSpPr>
          <p:cNvPr id="5" name="Rounded Rectangle 4"/>
          <p:cNvSpPr/>
          <p:nvPr/>
        </p:nvSpPr>
        <p:spPr>
          <a:xfrm>
            <a:off x="397162" y="2090395"/>
            <a:ext cx="4351095" cy="2194560"/>
          </a:xfrm>
          <a:prstGeom prst="roundRect">
            <a:avLst/>
          </a:prstGeom>
          <a:solidFill>
            <a:srgbClr val="F5F8F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00">
              <a:lnSpc>
                <a:spcPct val="90000"/>
              </a:lnSpc>
              <a:spcAft>
                <a:spcPts val="600"/>
              </a:spcAft>
              <a:defRPr sz="2200">
                <a:latin typeface="Aptos"/>
              </a:defRPr>
            </a:pPr>
            <a:r>
              <a:rPr lang="en-US" sz="2400" dirty="0">
                <a:solidFill>
                  <a:schemeClr val="tx1"/>
                </a:solidFill>
              </a:rPr>
              <a:t>From the Home page</a:t>
            </a:r>
          </a:p>
          <a:p>
            <a:pPr marL="34290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2200">
                <a:latin typeface="Aptos"/>
              </a:defRPr>
            </a:pPr>
            <a:r>
              <a:rPr lang="en-US" sz="2000" dirty="0">
                <a:solidFill>
                  <a:schemeClr val="tx1"/>
                </a:solidFill>
              </a:rPr>
              <a:t>Navigate to the </a:t>
            </a:r>
            <a:r>
              <a:rPr lang="en-US" sz="2000" b="1" dirty="0">
                <a:solidFill>
                  <a:schemeClr val="tx1"/>
                </a:solidFill>
              </a:rPr>
              <a:t>New Hire </a:t>
            </a:r>
            <a:r>
              <a:rPr lang="en-US" sz="2000" dirty="0">
                <a:solidFill>
                  <a:schemeClr val="tx1"/>
                </a:solidFill>
              </a:rPr>
              <a:t>tab.</a:t>
            </a:r>
          </a:p>
          <a:p>
            <a:pPr marL="34290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2200">
                <a:latin typeface="Aptos"/>
              </a:defRPr>
            </a:pPr>
            <a:r>
              <a:rPr lang="en-US" sz="2000" dirty="0">
                <a:solidFill>
                  <a:schemeClr val="tx1"/>
                </a:solidFill>
              </a:rPr>
              <a:t>Choose Batch New Hire</a:t>
            </a:r>
            <a:endParaRPr lang="en-US" sz="2000" dirty="0">
              <a:solidFill>
                <a:schemeClr val="tx2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FAB6DC0-EC6A-97BB-A296-83FA28F18F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680" y="545720"/>
            <a:ext cx="6389346" cy="5957898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31AC306-6F37-6A19-B3C7-301B30D7B7AF}"/>
              </a:ext>
            </a:extLst>
          </p:cNvPr>
          <p:cNvCxnSpPr>
            <a:cxnSpLocks/>
          </p:cNvCxnSpPr>
          <p:nvPr/>
        </p:nvCxnSpPr>
        <p:spPr>
          <a:xfrm flipV="1">
            <a:off x="4234249" y="1260389"/>
            <a:ext cx="2238979" cy="183703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0E3F4593-7BE1-7F89-BF30-697713A97005}"/>
              </a:ext>
            </a:extLst>
          </p:cNvPr>
          <p:cNvSpPr/>
          <p:nvPr/>
        </p:nvSpPr>
        <p:spPr>
          <a:xfrm>
            <a:off x="6385552" y="1565875"/>
            <a:ext cx="909859" cy="289711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274320" y="45720"/>
            <a:ext cx="82296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  <a:latin typeface="Aptos"/>
              </a:defRPr>
            </a:pPr>
            <a:r>
              <a:t>Step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784080" y="45720"/>
            <a:ext cx="766557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FFFFFF"/>
                </a:solidFill>
              </a:defRPr>
            </a:pPr>
            <a:r>
              <a:rPr dirty="0"/>
              <a:t>7 of 1</a:t>
            </a:r>
            <a:r>
              <a:rPr lang="en-US" dirty="0"/>
              <a:t>6</a:t>
            </a:r>
            <a:endParaRPr dirty="0"/>
          </a:p>
        </p:txBody>
      </p:sp>
      <p:sp>
        <p:nvSpPr>
          <p:cNvPr id="5" name="Rounded Rectangle 4"/>
          <p:cNvSpPr/>
          <p:nvPr/>
        </p:nvSpPr>
        <p:spPr>
          <a:xfrm>
            <a:off x="148978" y="1226903"/>
            <a:ext cx="4766310" cy="2527728"/>
          </a:xfrm>
          <a:prstGeom prst="roundRect">
            <a:avLst/>
          </a:prstGeom>
          <a:solidFill>
            <a:srgbClr val="F5F8F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00">
              <a:lnSpc>
                <a:spcPct val="90000"/>
              </a:lnSpc>
              <a:spcAft>
                <a:spcPts val="600"/>
              </a:spcAft>
              <a:defRPr sz="2200">
                <a:latin typeface="Aptos"/>
              </a:defRPr>
            </a:pPr>
            <a:r>
              <a:rPr lang="en-US" sz="2400" dirty="0">
                <a:solidFill>
                  <a:schemeClr val="tx1"/>
                </a:solidFill>
              </a:rPr>
              <a:t>1. Select </a:t>
            </a:r>
            <a:r>
              <a:rPr lang="en-US" sz="2400" b="1" dirty="0">
                <a:solidFill>
                  <a:schemeClr val="tx1"/>
                </a:solidFill>
              </a:rPr>
              <a:t>Download Template</a:t>
            </a:r>
          </a:p>
          <a:p>
            <a:pPr marL="628650" lvl="1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2200">
                <a:latin typeface="Aptos"/>
              </a:defRPr>
            </a:pPr>
            <a:r>
              <a:rPr lang="en-US" sz="2400" dirty="0">
                <a:solidFill>
                  <a:schemeClr val="tx1"/>
                </a:solidFill>
              </a:rPr>
              <a:t>The file template will download to your computer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  <a:defRPr sz="2200">
                <a:latin typeface="Aptos"/>
              </a:defRPr>
            </a:pPr>
            <a:r>
              <a:rPr lang="en-US" sz="2400" dirty="0">
                <a:solidFill>
                  <a:schemeClr val="tx1"/>
                </a:solidFill>
              </a:rPr>
              <a:t>2. Click on the file to open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83062" y="4032160"/>
            <a:ext cx="3006795" cy="2194560"/>
          </a:xfrm>
          <a:prstGeom prst="roundRect">
            <a:avLst/>
          </a:prstGeom>
          <a:solidFill>
            <a:srgbClr val="FFFFFF"/>
          </a:solidFill>
          <a:ln>
            <a:solidFill>
              <a:srgbClr val="00875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00875F"/>
                </a:solidFill>
              </a:defRPr>
            </a:pPr>
            <a:r>
              <a:rPr dirty="0"/>
              <a:t>Helpful Tip</a:t>
            </a:r>
          </a:p>
          <a:p>
            <a:pPr>
              <a:defRPr sz="1800">
                <a:solidFill>
                  <a:srgbClr val="464646"/>
                </a:solidFill>
                <a:latin typeface="Aptos"/>
              </a:defRPr>
            </a:pPr>
            <a:r>
              <a:rPr lang="en-US" dirty="0">
                <a:solidFill>
                  <a:srgbClr val="464646"/>
                </a:solidFill>
                <a:latin typeface="Aptos"/>
              </a:rPr>
              <a:t>Always download a new template from the portal. Using an older template may cause upload errors if the format has changed.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88A0A96-00B0-0525-5D37-781366F844B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21463"/>
          <a:stretch>
            <a:fillRect/>
          </a:stretch>
        </p:blipFill>
        <p:spPr>
          <a:xfrm>
            <a:off x="5212080" y="1058037"/>
            <a:ext cx="6830941" cy="2385978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BD4F200-8D32-E77B-5A26-32C07E33898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5855" b="9878"/>
          <a:stretch>
            <a:fillRect/>
          </a:stretch>
        </p:blipFill>
        <p:spPr>
          <a:xfrm>
            <a:off x="5212080" y="3593215"/>
            <a:ext cx="6830942" cy="2638089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7C893E64-9CBB-3127-CD2A-6C80F32B9A44}"/>
              </a:ext>
            </a:extLst>
          </p:cNvPr>
          <p:cNvCxnSpPr>
            <a:cxnSpLocks/>
          </p:cNvCxnSpPr>
          <p:nvPr/>
        </p:nvCxnSpPr>
        <p:spPr>
          <a:xfrm>
            <a:off x="4057650" y="2934504"/>
            <a:ext cx="5341698" cy="82012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3D5D2ED3-278B-9D30-E63B-781B274111D1}"/>
              </a:ext>
            </a:extLst>
          </p:cNvPr>
          <p:cNvSpPr/>
          <p:nvPr/>
        </p:nvSpPr>
        <p:spPr>
          <a:xfrm>
            <a:off x="8901190" y="2162077"/>
            <a:ext cx="951470" cy="38305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D7DC681-04B0-B871-0D05-006FF0DCBC0D}"/>
              </a:ext>
            </a:extLst>
          </p:cNvPr>
          <p:cNvSpPr txBox="1"/>
          <p:nvPr/>
        </p:nvSpPr>
        <p:spPr>
          <a:xfrm>
            <a:off x="10010145" y="2066360"/>
            <a:ext cx="540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8B12161-9C2E-DE71-88BC-AAD4058DD581}"/>
              </a:ext>
            </a:extLst>
          </p:cNvPr>
          <p:cNvSpPr txBox="1"/>
          <p:nvPr/>
        </p:nvSpPr>
        <p:spPr>
          <a:xfrm>
            <a:off x="8901190" y="3884880"/>
            <a:ext cx="540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2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FCD97B2-1E61-84F5-F215-191EF78573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5031" y="3654134"/>
            <a:ext cx="9140190" cy="3061082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274320" y="45720"/>
            <a:ext cx="82296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  <a:latin typeface="Aptos"/>
              </a:defRPr>
            </a:pPr>
            <a:r>
              <a:t>Step 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784080" y="45720"/>
            <a:ext cx="766557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FFFFFF"/>
                </a:solidFill>
              </a:defRPr>
            </a:pPr>
            <a:r>
              <a:rPr dirty="0"/>
              <a:t>8 of 1</a:t>
            </a:r>
            <a:r>
              <a:rPr lang="en-US" dirty="0"/>
              <a:t>6</a:t>
            </a:r>
            <a:endParaRPr dirty="0"/>
          </a:p>
        </p:txBody>
      </p:sp>
      <p:sp>
        <p:nvSpPr>
          <p:cNvPr id="5" name="Rounded Rectangle 4"/>
          <p:cNvSpPr/>
          <p:nvPr/>
        </p:nvSpPr>
        <p:spPr>
          <a:xfrm>
            <a:off x="274319" y="639816"/>
            <a:ext cx="11720901" cy="2874743"/>
          </a:xfrm>
          <a:prstGeom prst="roundRect">
            <a:avLst/>
          </a:prstGeom>
          <a:solidFill>
            <a:srgbClr val="F5F8F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defTabSz="91440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  <a:defRPr sz="2200">
                <a:latin typeface="Aptos"/>
              </a:defRPr>
            </a:pPr>
            <a:r>
              <a:rPr lang="en-US" sz="1600" dirty="0">
                <a:solidFill>
                  <a:schemeClr val="tx1"/>
                </a:solidFill>
              </a:rPr>
              <a:t>Select </a:t>
            </a:r>
            <a:r>
              <a:rPr lang="en-US" sz="1600" b="1" dirty="0">
                <a:solidFill>
                  <a:schemeClr val="tx1"/>
                </a:solidFill>
              </a:rPr>
              <a:t>Enable Editing </a:t>
            </a:r>
            <a:r>
              <a:rPr lang="en-US" sz="1600" dirty="0">
                <a:solidFill>
                  <a:schemeClr val="tx1"/>
                </a:solidFill>
              </a:rPr>
              <a:t>to optimize user experience.</a:t>
            </a:r>
          </a:p>
          <a:p>
            <a:pPr marL="342900" indent="-342900" defTabSz="91440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  <a:defRPr sz="2200">
                <a:latin typeface="Aptos"/>
              </a:defRPr>
            </a:pPr>
            <a:r>
              <a:rPr lang="en-US" sz="1600" dirty="0">
                <a:solidFill>
                  <a:schemeClr val="tx1"/>
                </a:solidFill>
              </a:rPr>
              <a:t>Review the sample information provided.</a:t>
            </a:r>
          </a:p>
          <a:p>
            <a:pPr marL="741363" indent="-2794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2200">
                <a:latin typeface="Aptos"/>
              </a:defRPr>
            </a:pPr>
            <a:r>
              <a:rPr lang="en-US" sz="1600" dirty="0">
                <a:solidFill>
                  <a:schemeClr val="tx1"/>
                </a:solidFill>
              </a:rPr>
              <a:t>All entries must follow the format shown to ensure the information can be processed accurately and efficiently.</a:t>
            </a:r>
          </a:p>
          <a:p>
            <a:pPr marL="342900" indent="-342900" defTabSz="914400">
              <a:lnSpc>
                <a:spcPct val="90000"/>
              </a:lnSpc>
              <a:spcAft>
                <a:spcPts val="600"/>
              </a:spcAft>
              <a:buFont typeface="+mj-lt"/>
              <a:buAutoNum type="arabicPeriod" startAt="3"/>
              <a:defRPr sz="2200">
                <a:latin typeface="Aptos"/>
              </a:defRPr>
            </a:pPr>
            <a:r>
              <a:rPr lang="en-US" sz="1600" dirty="0">
                <a:solidFill>
                  <a:schemeClr val="tx1"/>
                </a:solidFill>
                <a:latin typeface="Aptos"/>
              </a:rPr>
              <a:t>Enter the required information for each New Hire you wish to add to Basic Life coverage in the cells below the sample entries.</a:t>
            </a:r>
          </a:p>
          <a:p>
            <a:pPr marL="342900" indent="-342900" defTabSz="914400">
              <a:lnSpc>
                <a:spcPct val="90000"/>
              </a:lnSpc>
              <a:spcAft>
                <a:spcPts val="600"/>
              </a:spcAft>
              <a:buFont typeface="+mj-lt"/>
              <a:buAutoNum type="arabicPeriod" startAt="3"/>
              <a:defRPr sz="2200">
                <a:latin typeface="Aptos"/>
              </a:defRPr>
            </a:pPr>
            <a:r>
              <a:rPr lang="en-US" sz="1600" dirty="0">
                <a:solidFill>
                  <a:schemeClr val="tx1"/>
                </a:solidFill>
                <a:latin typeface="Aptos"/>
              </a:rPr>
              <a:t>Delete the sample information before saving your file. Do not change the column headings or the structure of the spreadsheet.</a:t>
            </a:r>
          </a:p>
          <a:p>
            <a:pPr marL="342900" indent="-342900" defTabSz="914400">
              <a:lnSpc>
                <a:spcPct val="90000"/>
              </a:lnSpc>
              <a:spcAft>
                <a:spcPts val="600"/>
              </a:spcAft>
              <a:buFont typeface="+mj-lt"/>
              <a:buAutoNum type="arabicPeriod" startAt="3"/>
              <a:defRPr sz="2200">
                <a:latin typeface="Aptos"/>
              </a:defRPr>
            </a:pPr>
            <a:r>
              <a:rPr lang="en-US" sz="1600" dirty="0">
                <a:solidFill>
                  <a:schemeClr val="tx1"/>
                </a:solidFill>
                <a:latin typeface="Aptos"/>
              </a:rPr>
              <a:t>To save your work, navigate to </a:t>
            </a:r>
            <a:r>
              <a:rPr lang="en-US" sz="1600" b="1" dirty="0">
                <a:solidFill>
                  <a:schemeClr val="tx1"/>
                </a:solidFill>
                <a:latin typeface="Aptos"/>
              </a:rPr>
              <a:t>File &gt; Save As</a:t>
            </a:r>
            <a:r>
              <a:rPr lang="en-US" sz="1600" dirty="0">
                <a:solidFill>
                  <a:schemeClr val="tx1"/>
                </a:solidFill>
                <a:latin typeface="Aptos"/>
              </a:rPr>
              <a:t>.</a:t>
            </a:r>
            <a:endParaRPr lang="en-US" sz="1600" b="1" dirty="0">
              <a:solidFill>
                <a:schemeClr val="tx1"/>
              </a:solidFill>
              <a:latin typeface="Aptos"/>
            </a:endParaRPr>
          </a:p>
          <a:p>
            <a:pPr marL="342900" indent="-342900" defTabSz="914400">
              <a:lnSpc>
                <a:spcPct val="90000"/>
              </a:lnSpc>
              <a:spcAft>
                <a:spcPts val="600"/>
              </a:spcAft>
              <a:buFont typeface="+mj-lt"/>
              <a:buAutoNum type="arabicPeriod" startAt="3"/>
              <a:defRPr sz="2200">
                <a:latin typeface="Aptos"/>
              </a:defRPr>
            </a:pPr>
            <a:r>
              <a:rPr lang="en-US" sz="1600" dirty="0">
                <a:solidFill>
                  <a:schemeClr val="tx1"/>
                </a:solidFill>
              </a:rPr>
              <a:t>Name the file using the following naming convention: </a:t>
            </a:r>
            <a:r>
              <a:rPr lang="en-US" sz="1600" dirty="0" err="1">
                <a:solidFill>
                  <a:schemeClr val="tx1"/>
                </a:solidFill>
              </a:rPr>
              <a:t>schooldistrict</a:t>
            </a:r>
            <a:r>
              <a:rPr lang="en-US" sz="1600" dirty="0">
                <a:solidFill>
                  <a:schemeClr val="tx1"/>
                </a:solidFill>
              </a:rPr>
              <a:t>/</a:t>
            </a:r>
            <a:r>
              <a:rPr lang="en-US" sz="1600" dirty="0" err="1">
                <a:solidFill>
                  <a:schemeClr val="tx1"/>
                </a:solidFill>
              </a:rPr>
              <a:t>entity.newhires.monthyear</a:t>
            </a:r>
            <a:endParaRPr lang="en-US" sz="1600" dirty="0">
              <a:solidFill>
                <a:schemeClr val="tx1"/>
              </a:solidFill>
            </a:endParaRPr>
          </a:p>
          <a:p>
            <a:pPr marL="742950" lvl="1" indent="-28575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2200">
                <a:latin typeface="Aptos"/>
              </a:defRPr>
            </a:pPr>
            <a:r>
              <a:rPr lang="en-US" sz="1600" dirty="0">
                <a:solidFill>
                  <a:schemeClr val="tx1"/>
                </a:solidFill>
                <a:latin typeface="Aptos"/>
              </a:rPr>
              <a:t>Example: NMPSIA.newhires.May2024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94719" y="4009954"/>
            <a:ext cx="2134529" cy="2228789"/>
          </a:xfrm>
          <a:prstGeom prst="roundRect">
            <a:avLst/>
          </a:prstGeom>
          <a:solidFill>
            <a:srgbClr val="FFFFFF"/>
          </a:solidFill>
          <a:ln>
            <a:solidFill>
              <a:srgbClr val="00875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00875F"/>
                </a:solidFill>
              </a:defRPr>
            </a:pPr>
            <a:r>
              <a:rPr dirty="0"/>
              <a:t>Helpful Tip</a:t>
            </a:r>
          </a:p>
          <a:p>
            <a:pPr>
              <a:defRPr sz="1800">
                <a:solidFill>
                  <a:srgbClr val="464646"/>
                </a:solidFill>
                <a:latin typeface="Aptos"/>
              </a:defRPr>
            </a:pPr>
            <a:r>
              <a:rPr lang="en-US" sz="1400" dirty="0">
                <a:solidFill>
                  <a:srgbClr val="464646"/>
                </a:solidFill>
              </a:rPr>
              <a:t>Complete every required field exactly as requested. Double-check spelling, dates, and Social Security Numbers before saving.</a:t>
            </a:r>
          </a:p>
        </p:txBody>
      </p:sp>
      <p:grpSp>
        <p:nvGrpSpPr>
          <p:cNvPr id="12" name="object 8">
            <a:extLst>
              <a:ext uri="{FF2B5EF4-FFF2-40B4-BE49-F238E27FC236}">
                <a16:creationId xmlns:a16="http://schemas.microsoft.com/office/drawing/2014/main" id="{E8E61260-7CE0-84B7-145F-66B5035E8B74}"/>
              </a:ext>
            </a:extLst>
          </p:cNvPr>
          <p:cNvGrpSpPr/>
          <p:nvPr/>
        </p:nvGrpSpPr>
        <p:grpSpPr>
          <a:xfrm>
            <a:off x="2940997" y="4229291"/>
            <a:ext cx="9054223" cy="1957317"/>
            <a:chOff x="-6829146" y="5716790"/>
            <a:chExt cx="8159750" cy="1825763"/>
          </a:xfrm>
        </p:grpSpPr>
        <p:sp>
          <p:nvSpPr>
            <p:cNvPr id="15" name="object 11">
              <a:extLst>
                <a:ext uri="{FF2B5EF4-FFF2-40B4-BE49-F238E27FC236}">
                  <a16:creationId xmlns:a16="http://schemas.microsoft.com/office/drawing/2014/main" id="{8207AF8B-25E6-CB65-95B3-A61F4D498226}"/>
                </a:ext>
              </a:extLst>
            </p:cNvPr>
            <p:cNvSpPr/>
            <p:nvPr/>
          </p:nvSpPr>
          <p:spPr>
            <a:xfrm>
              <a:off x="-6829146" y="6898249"/>
              <a:ext cx="8159750" cy="644304"/>
            </a:xfrm>
            <a:custGeom>
              <a:avLst/>
              <a:gdLst/>
              <a:ahLst/>
              <a:cxnLst/>
              <a:rect l="l" t="t" r="r" b="b"/>
              <a:pathLst>
                <a:path w="8159750" h="1195070">
                  <a:moveTo>
                    <a:pt x="0" y="0"/>
                  </a:moveTo>
                  <a:lnTo>
                    <a:pt x="8159496" y="0"/>
                  </a:lnTo>
                  <a:lnTo>
                    <a:pt x="8159496" y="1194815"/>
                  </a:lnTo>
                  <a:lnTo>
                    <a:pt x="0" y="1194815"/>
                  </a:lnTo>
                  <a:lnTo>
                    <a:pt x="0" y="0"/>
                  </a:lnTo>
                  <a:close/>
                </a:path>
              </a:pathLst>
            </a:custGeom>
            <a:ln w="25400">
              <a:solidFill>
                <a:srgbClr val="943735"/>
              </a:solidFill>
            </a:ln>
          </p:spPr>
          <p:txBody>
            <a:bodyPr wrap="square" lIns="0" tIns="0" rIns="0" bIns="0" rtlCol="0"/>
            <a:lstStyle>
              <a:defPPr>
                <a:defRPr kern="0"/>
              </a:defPPr>
            </a:lstStyle>
            <a:p>
              <a:endParaRPr/>
            </a:p>
          </p:txBody>
        </p:sp>
        <p:sp>
          <p:nvSpPr>
            <p:cNvPr id="14" name="object 10">
              <a:extLst>
                <a:ext uri="{FF2B5EF4-FFF2-40B4-BE49-F238E27FC236}">
                  <a16:creationId xmlns:a16="http://schemas.microsoft.com/office/drawing/2014/main" id="{99F70D64-9A93-8EBD-4882-F5306A62C644}"/>
                </a:ext>
              </a:extLst>
            </p:cNvPr>
            <p:cNvSpPr/>
            <p:nvPr/>
          </p:nvSpPr>
          <p:spPr>
            <a:xfrm>
              <a:off x="-2598186" y="5716790"/>
              <a:ext cx="813765" cy="349534"/>
            </a:xfrm>
            <a:custGeom>
              <a:avLst/>
              <a:gdLst/>
              <a:ahLst/>
              <a:cxnLst/>
              <a:rect l="l" t="t" r="r" b="b"/>
              <a:pathLst>
                <a:path w="762000" h="588645">
                  <a:moveTo>
                    <a:pt x="0" y="294132"/>
                  </a:moveTo>
                  <a:lnTo>
                    <a:pt x="3477" y="254219"/>
                  </a:lnTo>
                  <a:lnTo>
                    <a:pt x="13609" y="215939"/>
                  </a:lnTo>
                  <a:lnTo>
                    <a:pt x="29940" y="179642"/>
                  </a:lnTo>
                  <a:lnTo>
                    <a:pt x="52016" y="145677"/>
                  </a:lnTo>
                  <a:lnTo>
                    <a:pt x="79384" y="114396"/>
                  </a:lnTo>
                  <a:lnTo>
                    <a:pt x="111590" y="86148"/>
                  </a:lnTo>
                  <a:lnTo>
                    <a:pt x="148179" y="61285"/>
                  </a:lnTo>
                  <a:lnTo>
                    <a:pt x="188699" y="40157"/>
                  </a:lnTo>
                  <a:lnTo>
                    <a:pt x="232695" y="23114"/>
                  </a:lnTo>
                  <a:lnTo>
                    <a:pt x="279713" y="10506"/>
                  </a:lnTo>
                  <a:lnTo>
                    <a:pt x="329299" y="2685"/>
                  </a:lnTo>
                  <a:lnTo>
                    <a:pt x="381000" y="0"/>
                  </a:lnTo>
                  <a:lnTo>
                    <a:pt x="432700" y="2685"/>
                  </a:lnTo>
                  <a:lnTo>
                    <a:pt x="482286" y="10506"/>
                  </a:lnTo>
                  <a:lnTo>
                    <a:pt x="529304" y="23114"/>
                  </a:lnTo>
                  <a:lnTo>
                    <a:pt x="573300" y="40157"/>
                  </a:lnTo>
                  <a:lnTo>
                    <a:pt x="613820" y="61285"/>
                  </a:lnTo>
                  <a:lnTo>
                    <a:pt x="650409" y="86148"/>
                  </a:lnTo>
                  <a:lnTo>
                    <a:pt x="682615" y="114396"/>
                  </a:lnTo>
                  <a:lnTo>
                    <a:pt x="709983" y="145677"/>
                  </a:lnTo>
                  <a:lnTo>
                    <a:pt x="732059" y="179642"/>
                  </a:lnTo>
                  <a:lnTo>
                    <a:pt x="748390" y="215939"/>
                  </a:lnTo>
                  <a:lnTo>
                    <a:pt x="758522" y="254219"/>
                  </a:lnTo>
                  <a:lnTo>
                    <a:pt x="762000" y="294132"/>
                  </a:lnTo>
                  <a:lnTo>
                    <a:pt x="758522" y="334044"/>
                  </a:lnTo>
                  <a:lnTo>
                    <a:pt x="748390" y="372324"/>
                  </a:lnTo>
                  <a:lnTo>
                    <a:pt x="732059" y="408621"/>
                  </a:lnTo>
                  <a:lnTo>
                    <a:pt x="709983" y="442586"/>
                  </a:lnTo>
                  <a:lnTo>
                    <a:pt x="682615" y="473867"/>
                  </a:lnTo>
                  <a:lnTo>
                    <a:pt x="650409" y="502115"/>
                  </a:lnTo>
                  <a:lnTo>
                    <a:pt x="613820" y="526978"/>
                  </a:lnTo>
                  <a:lnTo>
                    <a:pt x="573300" y="548106"/>
                  </a:lnTo>
                  <a:lnTo>
                    <a:pt x="529304" y="565149"/>
                  </a:lnTo>
                  <a:lnTo>
                    <a:pt x="482286" y="577757"/>
                  </a:lnTo>
                  <a:lnTo>
                    <a:pt x="432700" y="585578"/>
                  </a:lnTo>
                  <a:lnTo>
                    <a:pt x="381000" y="588264"/>
                  </a:lnTo>
                  <a:lnTo>
                    <a:pt x="329299" y="585578"/>
                  </a:lnTo>
                  <a:lnTo>
                    <a:pt x="279713" y="577757"/>
                  </a:lnTo>
                  <a:lnTo>
                    <a:pt x="232695" y="565149"/>
                  </a:lnTo>
                  <a:lnTo>
                    <a:pt x="188699" y="548106"/>
                  </a:lnTo>
                  <a:lnTo>
                    <a:pt x="148179" y="526978"/>
                  </a:lnTo>
                  <a:lnTo>
                    <a:pt x="111590" y="502115"/>
                  </a:lnTo>
                  <a:lnTo>
                    <a:pt x="79384" y="473867"/>
                  </a:lnTo>
                  <a:lnTo>
                    <a:pt x="52016" y="442586"/>
                  </a:lnTo>
                  <a:lnTo>
                    <a:pt x="29940" y="408621"/>
                  </a:lnTo>
                  <a:lnTo>
                    <a:pt x="13609" y="372324"/>
                  </a:lnTo>
                  <a:lnTo>
                    <a:pt x="3477" y="334044"/>
                  </a:lnTo>
                  <a:lnTo>
                    <a:pt x="0" y="294132"/>
                  </a:lnTo>
                  <a:close/>
                </a:path>
              </a:pathLst>
            </a:custGeom>
            <a:ln w="25400">
              <a:solidFill>
                <a:srgbClr val="943735"/>
              </a:solidFill>
            </a:ln>
          </p:spPr>
          <p:txBody>
            <a:bodyPr wrap="square" lIns="0" tIns="0" rIns="0" bIns="0" rtlCol="0"/>
            <a:lstStyle>
              <a:defPPr>
                <a:defRPr kern="0"/>
              </a:defPPr>
            </a:lstStyle>
            <a:p>
              <a:endParaRPr dirty="0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005F909B-326E-BB9C-F78F-43059F8B22D4}"/>
              </a:ext>
            </a:extLst>
          </p:cNvPr>
          <p:cNvSpPr txBox="1"/>
          <p:nvPr/>
        </p:nvSpPr>
        <p:spPr>
          <a:xfrm>
            <a:off x="8439869" y="3988009"/>
            <a:ext cx="540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EB3577D-A656-8E32-E87E-0A8222FBDF94}"/>
              </a:ext>
            </a:extLst>
          </p:cNvPr>
          <p:cNvSpPr txBox="1"/>
          <p:nvPr/>
        </p:nvSpPr>
        <p:spPr>
          <a:xfrm>
            <a:off x="2504509" y="5661379"/>
            <a:ext cx="540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</a:t>
            </a:r>
          </a:p>
        </p:txBody>
      </p:sp>
      <p:sp>
        <p:nvSpPr>
          <p:cNvPr id="20" name="object 11">
            <a:extLst>
              <a:ext uri="{FF2B5EF4-FFF2-40B4-BE49-F238E27FC236}">
                <a16:creationId xmlns:a16="http://schemas.microsoft.com/office/drawing/2014/main" id="{C51E24F2-5CB3-C53E-072A-9003B7E964CE}"/>
              </a:ext>
            </a:extLst>
          </p:cNvPr>
          <p:cNvSpPr/>
          <p:nvPr/>
        </p:nvSpPr>
        <p:spPr>
          <a:xfrm>
            <a:off x="2940996" y="6216798"/>
            <a:ext cx="9054223" cy="487427"/>
          </a:xfrm>
          <a:custGeom>
            <a:avLst/>
            <a:gdLst/>
            <a:ahLst/>
            <a:cxnLst/>
            <a:rect l="l" t="t" r="r" b="b"/>
            <a:pathLst>
              <a:path w="8159750" h="1195070">
                <a:moveTo>
                  <a:pt x="0" y="0"/>
                </a:moveTo>
                <a:lnTo>
                  <a:pt x="8159496" y="0"/>
                </a:lnTo>
                <a:lnTo>
                  <a:pt x="8159496" y="1194815"/>
                </a:lnTo>
                <a:lnTo>
                  <a:pt x="0" y="1194815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92D050"/>
            </a:solidFill>
          </a:ln>
        </p:spPr>
        <p:txBody>
          <a:bodyPr wrap="square" lIns="0" tIns="0" rIns="0" bIns="0" rtlCol="0"/>
          <a:lstStyle>
            <a:defPPr>
              <a:defRPr kern="0"/>
            </a:defPPr>
          </a:lstStyle>
          <a:p>
            <a:endParaRPr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35645E6-952F-D654-68F3-3D723C6B0D2E}"/>
              </a:ext>
            </a:extLst>
          </p:cNvPr>
          <p:cNvSpPr txBox="1"/>
          <p:nvPr/>
        </p:nvSpPr>
        <p:spPr>
          <a:xfrm>
            <a:off x="2504509" y="6263102"/>
            <a:ext cx="540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5402298-ADAA-3894-DE5C-CC86B8AB899E}"/>
              </a:ext>
            </a:extLst>
          </p:cNvPr>
          <p:cNvSpPr txBox="1"/>
          <p:nvPr/>
        </p:nvSpPr>
        <p:spPr>
          <a:xfrm>
            <a:off x="2504509" y="3995821"/>
            <a:ext cx="540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D59CFF-368B-2A8A-E639-1C9EB14AFB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603DBDD-EC9E-AE8D-1460-2AE4245C76FD}"/>
              </a:ext>
            </a:extLst>
          </p:cNvPr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56763EB-A733-FDB7-958D-2C8353A77656}"/>
              </a:ext>
            </a:extLst>
          </p:cNvPr>
          <p:cNvSpPr txBox="1"/>
          <p:nvPr/>
        </p:nvSpPr>
        <p:spPr>
          <a:xfrm>
            <a:off x="274320" y="45720"/>
            <a:ext cx="1056828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  <a:latin typeface="Aptos"/>
              </a:defRPr>
            </a:pPr>
            <a:r>
              <a:rPr dirty="0"/>
              <a:t>Step </a:t>
            </a:r>
            <a:r>
              <a:rPr lang="en-US" dirty="0"/>
              <a:t>4</a:t>
            </a:r>
            <a:endParaRPr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5F7A4C5-BE6B-B5BF-906D-1CA434110C13}"/>
              </a:ext>
            </a:extLst>
          </p:cNvPr>
          <p:cNvSpPr txBox="1"/>
          <p:nvPr/>
        </p:nvSpPr>
        <p:spPr>
          <a:xfrm>
            <a:off x="9784080" y="45720"/>
            <a:ext cx="766557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FFFFFF"/>
                </a:solidFill>
              </a:defRPr>
            </a:pPr>
            <a:r>
              <a:rPr lang="en-US" dirty="0"/>
              <a:t>9</a:t>
            </a:r>
            <a:r>
              <a:rPr dirty="0"/>
              <a:t> of 1</a:t>
            </a:r>
            <a:r>
              <a:rPr lang="en-US" dirty="0"/>
              <a:t>6</a:t>
            </a:r>
            <a:endParaRPr dirty="0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70680475-2328-CD27-94DE-EB69E6D2BCAC}"/>
              </a:ext>
            </a:extLst>
          </p:cNvPr>
          <p:cNvSpPr/>
          <p:nvPr/>
        </p:nvSpPr>
        <p:spPr>
          <a:xfrm>
            <a:off x="376228" y="1079887"/>
            <a:ext cx="4296569" cy="3269047"/>
          </a:xfrm>
          <a:prstGeom prst="roundRect">
            <a:avLst/>
          </a:prstGeom>
          <a:solidFill>
            <a:srgbClr val="F5F8F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lnSpc>
                <a:spcPct val="90000"/>
              </a:lnSpc>
              <a:spcAft>
                <a:spcPts val="600"/>
              </a:spcAft>
              <a:defRPr sz="2200">
                <a:latin typeface="Aptos"/>
              </a:defRPr>
            </a:pPr>
            <a:r>
              <a:rPr lang="en-US" dirty="0">
                <a:solidFill>
                  <a:schemeClr val="tx1"/>
                </a:solidFill>
              </a:rPr>
              <a:t>If needed, navigate back to the </a:t>
            </a:r>
            <a:r>
              <a:rPr lang="en-US" b="1" dirty="0" err="1">
                <a:solidFill>
                  <a:schemeClr val="tx1"/>
                </a:solidFill>
              </a:rPr>
              <a:t>MyBenefits</a:t>
            </a:r>
            <a:r>
              <a:rPr lang="en-US" b="1" dirty="0">
                <a:solidFill>
                  <a:schemeClr val="tx1"/>
                </a:solidFill>
              </a:rPr>
              <a:t> Portal &gt; Batch New Hire tab </a:t>
            </a:r>
          </a:p>
          <a:p>
            <a:pPr marL="457200" indent="-457200" defTabSz="91440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  <a:defRPr sz="2200">
                <a:latin typeface="Aptos"/>
              </a:defRPr>
            </a:pPr>
            <a:r>
              <a:rPr lang="en-US" dirty="0">
                <a:solidFill>
                  <a:schemeClr val="tx1"/>
                </a:solidFill>
              </a:rPr>
              <a:t>Select Choose File</a:t>
            </a:r>
          </a:p>
          <a:p>
            <a:pPr marL="457200" indent="-457200" defTabSz="91440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  <a:defRPr sz="2200">
                <a:latin typeface="Aptos"/>
              </a:defRPr>
            </a:pPr>
            <a:r>
              <a:rPr lang="en-US" dirty="0">
                <a:solidFill>
                  <a:schemeClr val="tx1"/>
                </a:solidFill>
              </a:rPr>
              <a:t>Select your file from your computer</a:t>
            </a:r>
          </a:p>
          <a:p>
            <a:pPr marL="457200" indent="-457200" defTabSz="91440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  <a:defRPr sz="2200">
                <a:latin typeface="Aptos"/>
              </a:defRPr>
            </a:pPr>
            <a:r>
              <a:rPr lang="en-US" dirty="0">
                <a:solidFill>
                  <a:schemeClr val="tx1"/>
                </a:solidFill>
              </a:rPr>
              <a:t>Click Open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502791FA-441B-0C3D-A4EE-6A745E136E81}"/>
              </a:ext>
            </a:extLst>
          </p:cNvPr>
          <p:cNvSpPr/>
          <p:nvPr/>
        </p:nvSpPr>
        <p:spPr>
          <a:xfrm>
            <a:off x="1703204" y="4709178"/>
            <a:ext cx="3537328" cy="1770037"/>
          </a:xfrm>
          <a:prstGeom prst="roundRect">
            <a:avLst/>
          </a:prstGeom>
          <a:solidFill>
            <a:srgbClr val="FFFFFF"/>
          </a:solidFill>
          <a:ln>
            <a:solidFill>
              <a:srgbClr val="00875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00875F"/>
                </a:solidFill>
              </a:defRPr>
            </a:pPr>
            <a:r>
              <a:rPr dirty="0"/>
              <a:t>Helpful Tip</a:t>
            </a:r>
          </a:p>
          <a:p>
            <a:pPr>
              <a:defRPr sz="1800">
                <a:solidFill>
                  <a:srgbClr val="464646"/>
                </a:solidFill>
                <a:latin typeface="Aptos"/>
              </a:defRPr>
            </a:pPr>
            <a:r>
              <a:rPr lang="en-US" dirty="0">
                <a:solidFill>
                  <a:srgbClr val="464646"/>
                </a:solidFill>
                <a:latin typeface="Aptos"/>
              </a:rPr>
              <a:t>Save and Close the spreadsheet before uploading. An open Excel file may cause an unsuccessful upload.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1F0D76D-4840-5330-CD94-971CE98B0E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7103" y="702025"/>
            <a:ext cx="6652508" cy="301602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3ADF444-4963-983D-58BA-E30A50ED5D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5715" y="3120840"/>
            <a:ext cx="5944430" cy="3543795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C0BB027D-005D-A73A-5829-002F1D8268D6}"/>
              </a:ext>
            </a:extLst>
          </p:cNvPr>
          <p:cNvCxnSpPr>
            <a:cxnSpLocks/>
          </p:cNvCxnSpPr>
          <p:nvPr/>
        </p:nvCxnSpPr>
        <p:spPr>
          <a:xfrm flipV="1">
            <a:off x="3550508" y="1731502"/>
            <a:ext cx="4044778" cy="53880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C2CB62C8-D13A-6B2B-ED10-BCB2D887F456}"/>
              </a:ext>
            </a:extLst>
          </p:cNvPr>
          <p:cNvSpPr/>
          <p:nvPr/>
        </p:nvSpPr>
        <p:spPr>
          <a:xfrm>
            <a:off x="7636476" y="2388973"/>
            <a:ext cx="617838" cy="197708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EDA6434-BBAA-507C-48B3-1920379CE106}"/>
              </a:ext>
            </a:extLst>
          </p:cNvPr>
          <p:cNvSpPr txBox="1"/>
          <p:nvPr/>
        </p:nvSpPr>
        <p:spPr>
          <a:xfrm>
            <a:off x="7288762" y="2306847"/>
            <a:ext cx="540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054979E-A858-9F4F-A48C-D6B6B24AC16A}"/>
              </a:ext>
            </a:extLst>
          </p:cNvPr>
          <p:cNvSpPr txBox="1"/>
          <p:nvPr/>
        </p:nvSpPr>
        <p:spPr>
          <a:xfrm>
            <a:off x="11565547" y="4568580"/>
            <a:ext cx="540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C62341E-B6D3-9BA6-4058-F70DD8B651D8}"/>
              </a:ext>
            </a:extLst>
          </p:cNvPr>
          <p:cNvSpPr txBox="1"/>
          <p:nvPr/>
        </p:nvSpPr>
        <p:spPr>
          <a:xfrm>
            <a:off x="9597291" y="6237637"/>
            <a:ext cx="540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4852774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04aa6bf4-d436-426f-bfa4-04b7a70e60ff}" enabled="0" method="" siteId="{04aa6bf4-d436-426f-bfa4-04b7a70e60f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557</TotalTime>
  <Words>1072</Words>
  <Application>Microsoft Office PowerPoint</Application>
  <PresentationFormat>Widescreen</PresentationFormat>
  <Paragraphs>159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Aptos</vt:lpstr>
      <vt:lpstr>Arial</vt:lpstr>
      <vt:lpstr>Calibri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Martinez, Leslie, PSIA</dc:creator>
  <cp:keywords/>
  <dc:description>generated using python-pptx</dc:description>
  <cp:lastModifiedBy>Jones, Kaylei, PSIA</cp:lastModifiedBy>
  <cp:revision>11</cp:revision>
  <dcterms:created xsi:type="dcterms:W3CDTF">2013-01-27T09:14:16Z</dcterms:created>
  <dcterms:modified xsi:type="dcterms:W3CDTF">2026-08-11T21:51:12Z</dcterms:modified>
  <cp:category/>
</cp:coreProperties>
</file>